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5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6" r:id="rId4"/>
    <p:sldMasterId id="2147483681" r:id="rId5"/>
    <p:sldMasterId id="2147483682" r:id="rId6"/>
    <p:sldMasterId id="2147483705" r:id="rId7"/>
    <p:sldMasterId id="2147483717" r:id="rId8"/>
    <p:sldMasterId id="2147483727" r:id="rId9"/>
  </p:sldMasterIdLst>
  <p:notesMasterIdLst>
    <p:notesMasterId r:id="rId19"/>
  </p:notesMasterIdLst>
  <p:handoutMasterIdLst>
    <p:handoutMasterId r:id="rId20"/>
  </p:handoutMasterIdLst>
  <p:sldIdLst>
    <p:sldId id="256" r:id="rId10"/>
    <p:sldId id="272" r:id="rId11"/>
    <p:sldId id="660" r:id="rId12"/>
    <p:sldId id="656" r:id="rId13"/>
    <p:sldId id="657" r:id="rId14"/>
    <p:sldId id="658" r:id="rId15"/>
    <p:sldId id="659" r:id="rId16"/>
    <p:sldId id="501" r:id="rId17"/>
    <p:sldId id="535" r:id="rId18"/>
  </p:sldIdLst>
  <p:sldSz cx="17348200" cy="9753600"/>
  <p:notesSz cx="17348200" cy="97536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lantilla Mónica" id="{F4B71B13-57B0-438A-BCD6-AB793858347A}">
          <p14:sldIdLst>
            <p14:sldId id="256"/>
          </p14:sldIdLst>
        </p14:section>
        <p14:section name="Presentación" id="{3E915ABC-F4E4-4F24-A3FF-783115428305}">
          <p14:sldIdLst>
            <p14:sldId id="272"/>
            <p14:sldId id="660"/>
            <p14:sldId id="656"/>
            <p14:sldId id="657"/>
            <p14:sldId id="658"/>
            <p14:sldId id="659"/>
            <p14:sldId id="501"/>
            <p14:sldId id="5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68" userDrawn="1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trid Johanna Bernal Rueda" initials="AR" lastIdx="2" clrIdx="0">
    <p:extLst>
      <p:ext uri="{19B8F6BF-5375-455C-9EA6-DF929625EA0E}">
        <p15:presenceInfo xmlns:p15="http://schemas.microsoft.com/office/powerpoint/2012/main" userId="S::aj.bernal218@uniandes.edu.co::f8d8b721-92e6-4132-af81-e30a7a32d8a1" providerId="AD"/>
      </p:ext>
    </p:extLst>
  </p:cmAuthor>
  <p:cmAuthor id="2" name="Grace Natalia Tellez Barbosa" initials="GNTB" lastIdx="5" clrIdx="1">
    <p:extLst>
      <p:ext uri="{19B8F6BF-5375-455C-9EA6-DF929625EA0E}">
        <p15:presenceInfo xmlns:p15="http://schemas.microsoft.com/office/powerpoint/2012/main" userId="Grace Natalia Tellez Barbosa" providerId="None"/>
      </p:ext>
    </p:extLst>
  </p:cmAuthor>
  <p:cmAuthor id="3" name=" " initials="" lastIdx="5" clrIdx="2">
    <p:extLst>
      <p:ext uri="{19B8F6BF-5375-455C-9EA6-DF929625EA0E}">
        <p15:presenceInfo xmlns:p15="http://schemas.microsoft.com/office/powerpoint/2012/main" userId=" " providerId="None"/>
      </p:ext>
    </p:extLst>
  </p:cmAuthor>
  <p:cmAuthor id="4" name="Mario Castillo Hernandez" initials="MCH" lastIdx="4" clrIdx="3">
    <p:extLst>
      <p:ext uri="{19B8F6BF-5375-455C-9EA6-DF929625EA0E}">
        <p15:presenceInfo xmlns:p15="http://schemas.microsoft.com/office/powerpoint/2012/main" userId="S::mcastill@uniandes.edu.co::70730fa2-ba8b-4977-a835-b94ee4c7ef4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51E"/>
    <a:srgbClr val="652B90"/>
    <a:srgbClr val="7E3E7E"/>
    <a:srgbClr val="AD6058"/>
    <a:srgbClr val="B66652"/>
    <a:srgbClr val="83417A"/>
    <a:srgbClr val="D2E4FE"/>
    <a:srgbClr val="985169"/>
    <a:srgbClr val="682E8F"/>
    <a:srgbClr val="F9D8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05"/>
    <p:restoredTop sz="91727" autoAdjust="0"/>
  </p:normalViewPr>
  <p:slideViewPr>
    <p:cSldViewPr snapToGrid="0">
      <p:cViewPr varScale="1">
        <p:scale>
          <a:sx n="103" d="100"/>
          <a:sy n="103" d="100"/>
        </p:scale>
        <p:origin x="536" y="200"/>
      </p:cViewPr>
      <p:guideLst>
        <p:guide orient="horz" pos="2868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9C6E268-C674-284F-B90B-94407D46A9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7516813" cy="488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CO"/>
              <a:t>Nombre del curso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9EF9596-94BD-0F49-84D5-C52507E389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9826625" y="0"/>
            <a:ext cx="7516813" cy="488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FAA684-5D0D-F54D-800B-F4D1802825A8}" type="datetimeFigureOut">
              <a:rPr lang="es-CO" smtClean="0"/>
              <a:t>22/05/25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ED37C21-C3EC-9E44-8C9F-4423CB8B28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264650"/>
            <a:ext cx="7516813" cy="488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AB708FE-8F67-0247-98A6-2E9AF20FA88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9826625" y="9264650"/>
            <a:ext cx="7516813" cy="488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22C562-159C-F346-BE6A-B9A8D4F401D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5199631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jp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516813" cy="488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CO"/>
              <a:t>Nombre del curso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9826625" y="0"/>
            <a:ext cx="7516813" cy="488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9E6A68-FD75-914C-BF49-DB2BD8ECE5A3}" type="datetimeFigureOut">
              <a:rPr lang="es-CO" smtClean="0"/>
              <a:t>22/05/25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5746750" y="1219200"/>
            <a:ext cx="5854700" cy="32924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1735138" y="4694238"/>
            <a:ext cx="13877925" cy="3840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264650"/>
            <a:ext cx="7516813" cy="488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9826625" y="9264650"/>
            <a:ext cx="7516813" cy="488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5542A-BED4-5344-89E6-39E64CE308B1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08142737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latin typeface="Calibri" panose="020F0502020204030204" pitchFamily="34" charset="0"/>
                <a:cs typeface="Times New Roman" panose="02020603050405020304" pitchFamily="18" charset="0"/>
              </a:rPr>
              <a:t>En este video vamos a presentar un ejemplo ilustrativo sobre la construcción de un modelos de simulación de Monte Carlo en </a:t>
            </a:r>
            <a:r>
              <a:rPr lang="es-CO" dirty="0" err="1">
                <a:latin typeface="Calibri" panose="020F0502020204030204" pitchFamily="34" charset="0"/>
                <a:cs typeface="Times New Roman" panose="02020603050405020304" pitchFamily="18" charset="0"/>
              </a:rPr>
              <a:t>Crystal</a:t>
            </a:r>
            <a:r>
              <a:rPr lang="es-CO" dirty="0">
                <a:latin typeface="Calibri" panose="020F0502020204030204" pitchFamily="34" charset="0"/>
                <a:cs typeface="Times New Roman" panose="02020603050405020304" pitchFamily="18" charset="0"/>
              </a:rPr>
              <a:t> Ball, con base en </a:t>
            </a:r>
            <a:r>
              <a:rPr lang="es-ES_tradnl" dirty="0">
                <a:latin typeface="Calibri" panose="020F0502020204030204" pitchFamily="34" charset="0"/>
                <a:cs typeface="Times New Roman" panose="02020603050405020304" pitchFamily="18" charset="0"/>
              </a:rPr>
              <a:t>una guía para estructurar y analizar un problema de decisión con base en herramientas de simulación probabilística.</a:t>
            </a:r>
          </a:p>
          <a:p>
            <a:endParaRPr lang="es-CO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s-CO"/>
              <a:t>Nombre del curso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5542A-BED4-5344-89E6-39E64CE308B1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66180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/>
              <a:t>ENFATIZAR QUE EL ÚNICO CANAL DE COMUNICACIÓN ES EL CORREO solicitudes-miad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3BE85C-BD54-4B30-81A6-E9E18A763B70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2341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>
            <a:extLst>
              <a:ext uri="{FF2B5EF4-FFF2-40B4-BE49-F238E27FC236}">
                <a16:creationId xmlns:a16="http://schemas.microsoft.com/office/drawing/2014/main" id="{5A7D39E3-2411-1041-84B6-17A1DD01BCBD}"/>
              </a:ext>
            </a:extLst>
          </p:cNvPr>
          <p:cNvSpPr/>
          <p:nvPr userDrawn="1"/>
        </p:nvSpPr>
        <p:spPr>
          <a:xfrm>
            <a:off x="0" y="0"/>
            <a:ext cx="17348200" cy="97345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A880EFF-90C6-FE48-A1EA-51EB13824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8525" y="3228788"/>
            <a:ext cx="13011150" cy="17639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3F50FD-DC08-5140-A4D1-C801A9CA5A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49699" y="5122863"/>
            <a:ext cx="9241235" cy="1190532"/>
          </a:xfrm>
          <a:solidFill>
            <a:schemeClr val="accent6"/>
          </a:solidFill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64BC35-D18F-C84F-84C6-A2E9AD294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CF7541-EFD1-494D-985E-6CB9C9CB5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3A7EF88C-1EC0-B94A-BE51-EC8901F73648}"/>
              </a:ext>
            </a:extLst>
          </p:cNvPr>
          <p:cNvSpPr/>
          <p:nvPr userDrawn="1"/>
        </p:nvSpPr>
        <p:spPr>
          <a:xfrm>
            <a:off x="3949700" y="3056219"/>
            <a:ext cx="9241234" cy="283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5641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ulo del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ítulo 26">
            <a:extLst>
              <a:ext uri="{FF2B5EF4-FFF2-40B4-BE49-F238E27FC236}">
                <a16:creationId xmlns:a16="http://schemas.microsoft.com/office/drawing/2014/main" id="{65233DF7-DB3D-3249-B538-FC5B3FD46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1963" y="4282998"/>
            <a:ext cx="5537138" cy="1889202"/>
          </a:xfrm>
          <a:prstGeom prst="rect">
            <a:avLst/>
          </a:prstGeom>
        </p:spPr>
        <p:txBody>
          <a:bodyPr/>
          <a:lstStyle>
            <a:lvl1pPr>
              <a:defRPr b="1" i="0" baseline="0">
                <a:latin typeface="Antenna Bold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3C0E6CBF-7289-4AA6-BEB1-F1CD8208A185}"/>
              </a:ext>
            </a:extLst>
          </p:cNvPr>
          <p:cNvSpPr/>
          <p:nvPr userDrawn="1"/>
        </p:nvSpPr>
        <p:spPr>
          <a:xfrm>
            <a:off x="0" y="0"/>
            <a:ext cx="79883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7EA84F35-1A88-48A7-BCA4-96B057EB3591}"/>
              </a:ext>
            </a:extLst>
          </p:cNvPr>
          <p:cNvSpPr/>
          <p:nvPr userDrawn="1"/>
        </p:nvSpPr>
        <p:spPr>
          <a:xfrm>
            <a:off x="0" y="0"/>
            <a:ext cx="7988300" cy="9753600"/>
          </a:xfrm>
          <a:custGeom>
            <a:avLst/>
            <a:gdLst/>
            <a:ahLst/>
            <a:cxnLst/>
            <a:rect l="l" t="t" r="r" b="b"/>
            <a:pathLst>
              <a:path w="7988300" h="9753600">
                <a:moveTo>
                  <a:pt x="0" y="9753600"/>
                </a:moveTo>
                <a:lnTo>
                  <a:pt x="7988300" y="9753600"/>
                </a:lnTo>
                <a:lnTo>
                  <a:pt x="79883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>
              <a:alpha val="96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9E48DB2F-555A-40BF-BF02-21232A37A4DB}"/>
              </a:ext>
            </a:extLst>
          </p:cNvPr>
          <p:cNvSpPr txBox="1"/>
          <p:nvPr userDrawn="1"/>
        </p:nvSpPr>
        <p:spPr>
          <a:xfrm>
            <a:off x="1689100" y="4584306"/>
            <a:ext cx="3051810" cy="12833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8250" b="1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8250">
              <a:latin typeface="Antenna Bold"/>
              <a:cs typeface="Antenna Bold"/>
            </a:endParaRP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63A1F9F-04AD-4F62-AE1A-735CE3027F82}"/>
              </a:ext>
            </a:extLst>
          </p:cNvPr>
          <p:cNvSpPr txBox="1"/>
          <p:nvPr userDrawn="1"/>
        </p:nvSpPr>
        <p:spPr>
          <a:xfrm>
            <a:off x="5446897" y="5013861"/>
            <a:ext cx="1271905" cy="67564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1050">
              <a:latin typeface="Antenna Regular"/>
              <a:cs typeface="Antenna Regular"/>
            </a:endParaRPr>
          </a:p>
          <a:p>
            <a:pPr marL="12700" marR="5080">
              <a:lnSpc>
                <a:spcPct val="135400"/>
              </a:lnSpc>
            </a:pP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Analítica </a:t>
            </a: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1050" spc="-5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1050" spc="5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1050">
              <a:latin typeface="Antenna Regular"/>
              <a:cs typeface="Antenna Regular"/>
            </a:endParaRPr>
          </a:p>
        </p:txBody>
      </p:sp>
      <p:sp>
        <p:nvSpPr>
          <p:cNvPr id="13" name="object 7">
            <a:extLst>
              <a:ext uri="{FF2B5EF4-FFF2-40B4-BE49-F238E27FC236}">
                <a16:creationId xmlns:a16="http://schemas.microsoft.com/office/drawing/2014/main" id="{036BDD21-459F-4C2D-B779-7BB6340FBA9A}"/>
              </a:ext>
            </a:extLst>
          </p:cNvPr>
          <p:cNvSpPr/>
          <p:nvPr userDrawn="1"/>
        </p:nvSpPr>
        <p:spPr>
          <a:xfrm>
            <a:off x="4004868" y="3601885"/>
            <a:ext cx="1915934" cy="20433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5">
            <a:extLst>
              <a:ext uri="{FF2B5EF4-FFF2-40B4-BE49-F238E27FC236}">
                <a16:creationId xmlns:a16="http://schemas.microsoft.com/office/drawing/2014/main" id="{A0DB3128-E079-4C97-896B-659E050E2499}"/>
              </a:ext>
            </a:extLst>
          </p:cNvPr>
          <p:cNvSpPr/>
          <p:nvPr userDrawn="1"/>
        </p:nvSpPr>
        <p:spPr>
          <a:xfrm>
            <a:off x="10121962" y="4038600"/>
            <a:ext cx="5216435" cy="2580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843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2EFCD520-3910-8542-8B38-C0DB32A02B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030016" y="7278089"/>
            <a:ext cx="3125971" cy="709184"/>
          </a:xfrm>
          <a:prstGeom prst="rect">
            <a:avLst/>
          </a:prstGeom>
        </p:spPr>
        <p:txBody>
          <a:bodyPr/>
          <a:lstStyle>
            <a:lvl1pPr>
              <a:defRPr b="1" i="0" baseline="0">
                <a:solidFill>
                  <a:schemeClr val="bg2"/>
                </a:solidFill>
                <a:latin typeface="Antenna Bold"/>
              </a:defRPr>
            </a:lvl1pPr>
          </a:lstStyle>
          <a:p>
            <a:r>
              <a:rPr lang="es-ES"/>
              <a:t>Título</a:t>
            </a:r>
            <a:endParaRPr lang="es-CO"/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83547BEA-4FDC-4369-A61E-03940733A7AD}"/>
              </a:ext>
            </a:extLst>
          </p:cNvPr>
          <p:cNvSpPr/>
          <p:nvPr userDrawn="1"/>
        </p:nvSpPr>
        <p:spPr>
          <a:xfrm>
            <a:off x="0" y="0"/>
            <a:ext cx="17348200" cy="9753600"/>
          </a:xfrm>
          <a:custGeom>
            <a:avLst/>
            <a:gdLst/>
            <a:ahLst/>
            <a:cxnLst/>
            <a:rect l="l" t="t" r="r" b="b"/>
            <a:pathLst>
              <a:path w="17348200" h="9753600">
                <a:moveTo>
                  <a:pt x="0" y="9753600"/>
                </a:moveTo>
                <a:lnTo>
                  <a:pt x="17348200" y="9753600"/>
                </a:lnTo>
                <a:lnTo>
                  <a:pt x="173482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9789BB49-4F89-455F-8B82-B92A2B0EE044}"/>
              </a:ext>
            </a:extLst>
          </p:cNvPr>
          <p:cNvSpPr txBox="1"/>
          <p:nvPr userDrawn="1"/>
        </p:nvSpPr>
        <p:spPr>
          <a:xfrm>
            <a:off x="8256637" y="7987272"/>
            <a:ext cx="2221230" cy="938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50" b="1" spc="35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5950" b="1" spc="20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5950" b="1" spc="30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5950">
              <a:latin typeface="Antenna Bold"/>
              <a:cs typeface="Antenna Bold"/>
            </a:endParaRPr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79F13FBE-768F-407D-8A9A-AE6E956532C5}"/>
              </a:ext>
            </a:extLst>
          </p:cNvPr>
          <p:cNvSpPr txBox="1"/>
          <p:nvPr userDrawn="1"/>
        </p:nvSpPr>
        <p:spPr>
          <a:xfrm>
            <a:off x="10983144" y="8298948"/>
            <a:ext cx="929640" cy="49720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750">
              <a:latin typeface="Antenna Regular"/>
              <a:cs typeface="Antenna Regular"/>
            </a:endParaRPr>
          </a:p>
          <a:p>
            <a:pPr marL="12700" marR="5080">
              <a:lnSpc>
                <a:spcPct val="137500"/>
              </a:lnSpc>
            </a:pP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</a:t>
            </a: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Analítica </a:t>
            </a: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750" spc="-8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750">
              <a:latin typeface="Antenna Regular"/>
              <a:cs typeface="Antenna Regular"/>
            </a:endParaRPr>
          </a:p>
        </p:txBody>
      </p:sp>
      <p:sp>
        <p:nvSpPr>
          <p:cNvPr id="14" name="object 5">
            <a:extLst>
              <a:ext uri="{FF2B5EF4-FFF2-40B4-BE49-F238E27FC236}">
                <a16:creationId xmlns:a16="http://schemas.microsoft.com/office/drawing/2014/main" id="{FE3B41FE-F217-4488-B664-4F58AA446189}"/>
              </a:ext>
            </a:extLst>
          </p:cNvPr>
          <p:cNvSpPr/>
          <p:nvPr userDrawn="1"/>
        </p:nvSpPr>
        <p:spPr>
          <a:xfrm>
            <a:off x="9940352" y="7278090"/>
            <a:ext cx="1390129" cy="14824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F63BC64D-1A81-4844-B105-C02D30E2CE55}"/>
              </a:ext>
            </a:extLst>
          </p:cNvPr>
          <p:cNvSpPr/>
          <p:nvPr userDrawn="1"/>
        </p:nvSpPr>
        <p:spPr>
          <a:xfrm>
            <a:off x="12471400" y="7327900"/>
            <a:ext cx="0" cy="1536700"/>
          </a:xfrm>
          <a:custGeom>
            <a:avLst/>
            <a:gdLst/>
            <a:ahLst/>
            <a:cxnLst/>
            <a:rect l="l" t="t" r="r" b="b"/>
            <a:pathLst>
              <a:path h="1536700">
                <a:moveTo>
                  <a:pt x="0" y="0"/>
                </a:moveTo>
                <a:lnTo>
                  <a:pt x="0" y="1536700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8">
            <a:extLst>
              <a:ext uri="{FF2B5EF4-FFF2-40B4-BE49-F238E27FC236}">
                <a16:creationId xmlns:a16="http://schemas.microsoft.com/office/drawing/2014/main" id="{807EEC0C-7422-4F09-AF9D-20EAED862CEE}"/>
              </a:ext>
            </a:extLst>
          </p:cNvPr>
          <p:cNvSpPr/>
          <p:nvPr userDrawn="1"/>
        </p:nvSpPr>
        <p:spPr>
          <a:xfrm>
            <a:off x="0" y="12699"/>
            <a:ext cx="7796720" cy="9740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74913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ic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4">
            <a:extLst>
              <a:ext uri="{FF2B5EF4-FFF2-40B4-BE49-F238E27FC236}">
                <a16:creationId xmlns:a16="http://schemas.microsoft.com/office/drawing/2014/main" id="{70143E76-A504-1E4B-B6FC-7D7BB768B4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3728085" cy="1564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b="1" i="0" baseline="0">
                <a:noFill/>
                <a:latin typeface="Antenna Bold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100" spc="-5">
                <a:solidFill>
                  <a:srgbClr val="F0F1F1"/>
                </a:solidFill>
              </a:rPr>
              <a:t>M</a:t>
            </a:r>
            <a:r>
              <a:rPr sz="10100" spc="-5">
                <a:solidFill>
                  <a:srgbClr val="18CDE2"/>
                </a:solidFill>
              </a:rPr>
              <a:t>IA</a:t>
            </a:r>
            <a:r>
              <a:rPr sz="10100" spc="-5">
                <a:solidFill>
                  <a:srgbClr val="F0F1F1"/>
                </a:solidFill>
              </a:rPr>
              <a:t>D</a:t>
            </a:r>
            <a:endParaRPr sz="10100"/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2E7776BA-87D2-464A-9865-B05CC98C54BA}"/>
              </a:ext>
            </a:extLst>
          </p:cNvPr>
          <p:cNvSpPr/>
          <p:nvPr userDrawn="1"/>
        </p:nvSpPr>
        <p:spPr>
          <a:xfrm>
            <a:off x="0" y="0"/>
            <a:ext cx="173482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48F836A2-BD63-9B41-A860-88BF028C706D}"/>
              </a:ext>
            </a:extLst>
          </p:cNvPr>
          <p:cNvSpPr/>
          <p:nvPr userDrawn="1"/>
        </p:nvSpPr>
        <p:spPr>
          <a:xfrm>
            <a:off x="0" y="0"/>
            <a:ext cx="17348200" cy="9753600"/>
          </a:xfrm>
          <a:custGeom>
            <a:avLst/>
            <a:gdLst/>
            <a:ahLst/>
            <a:cxnLst/>
            <a:rect l="l" t="t" r="r" b="b"/>
            <a:pathLst>
              <a:path w="17348200" h="9753600">
                <a:moveTo>
                  <a:pt x="0" y="9753600"/>
                </a:moveTo>
                <a:lnTo>
                  <a:pt x="17348200" y="9753600"/>
                </a:lnTo>
                <a:lnTo>
                  <a:pt x="173482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>
              <a:alpha val="96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5ABB4C5D-A26F-E641-9B3E-65902DC30043}"/>
              </a:ext>
            </a:extLst>
          </p:cNvPr>
          <p:cNvSpPr txBox="1"/>
          <p:nvPr userDrawn="1"/>
        </p:nvSpPr>
        <p:spPr>
          <a:xfrm>
            <a:off x="10197796" y="5076918"/>
            <a:ext cx="1550035" cy="821055"/>
          </a:xfrm>
          <a:prstGeom prst="rect">
            <a:avLst/>
          </a:prstGeom>
        </p:spPr>
        <p:txBody>
          <a:bodyPr vert="horz" wrap="square" lIns="0" tIns="787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20"/>
              </a:spcBef>
            </a:pPr>
            <a:r>
              <a:rPr sz="1300" spc="10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1300">
              <a:latin typeface="Antenna Regular"/>
              <a:cs typeface="Antenna Regular"/>
            </a:endParaRPr>
          </a:p>
          <a:p>
            <a:pPr marL="12700" marR="5080">
              <a:lnSpc>
                <a:spcPct val="133800"/>
              </a:lnSpc>
            </a:pPr>
            <a:r>
              <a:rPr sz="1300" spc="15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1300" spc="5">
                <a:solidFill>
                  <a:srgbClr val="FFFFFF"/>
                </a:solidFill>
                <a:latin typeface="Antenna Regular"/>
                <a:cs typeface="Antenna Regular"/>
              </a:rPr>
              <a:t>Inteligencia  </a:t>
            </a:r>
            <a:r>
              <a:rPr sz="1300" spc="10">
                <a:solidFill>
                  <a:srgbClr val="FFFFFF"/>
                </a:solidFill>
                <a:latin typeface="Antenna Regular"/>
                <a:cs typeface="Antenna Regular"/>
              </a:rPr>
              <a:t>Analítica </a:t>
            </a:r>
            <a:r>
              <a:rPr sz="1300" spc="15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1300" spc="-95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1300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1300">
              <a:latin typeface="Antenna Regular"/>
              <a:cs typeface="Antenna Regular"/>
            </a:endParaRPr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80828E7D-989B-6E4A-8937-B28B24A90295}"/>
              </a:ext>
            </a:extLst>
          </p:cNvPr>
          <p:cNvSpPr/>
          <p:nvPr userDrawn="1"/>
        </p:nvSpPr>
        <p:spPr>
          <a:xfrm>
            <a:off x="8430843" y="3351478"/>
            <a:ext cx="2343873" cy="249505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4BEED967-6724-2243-8B29-25DFF0A0A407}"/>
              </a:ext>
            </a:extLst>
          </p:cNvPr>
          <p:cNvSpPr txBox="1">
            <a:spLocks/>
          </p:cNvSpPr>
          <p:nvPr userDrawn="1"/>
        </p:nvSpPr>
        <p:spPr>
          <a:xfrm>
            <a:off x="5874694" y="4506740"/>
            <a:ext cx="3728085" cy="1564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noFill/>
                <a:latin typeface="Antenna Bold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s-CO" sz="10100" spc="-5">
                <a:solidFill>
                  <a:srgbClr val="F0F1F1"/>
                </a:solidFill>
              </a:rPr>
              <a:t>M</a:t>
            </a:r>
            <a:r>
              <a:rPr lang="es-CO" sz="10100" spc="-5">
                <a:solidFill>
                  <a:srgbClr val="18CDE2"/>
                </a:solidFill>
              </a:rPr>
              <a:t>IA</a:t>
            </a:r>
            <a:r>
              <a:rPr lang="es-CO" sz="10100" spc="-5">
                <a:solidFill>
                  <a:srgbClr val="F0F1F1"/>
                </a:solidFill>
              </a:rPr>
              <a:t>D</a:t>
            </a:r>
            <a:endParaRPr lang="es-CO" sz="10100"/>
          </a:p>
        </p:txBody>
      </p:sp>
    </p:spTree>
    <p:extLst>
      <p:ext uri="{BB962C8B-B14F-4D97-AF65-F5344CB8AC3E}">
        <p14:creationId xmlns:p14="http://schemas.microsoft.com/office/powerpoint/2010/main" val="2861026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o del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>
            <a:extLst>
              <a:ext uri="{FF2B5EF4-FFF2-40B4-BE49-F238E27FC236}">
                <a16:creationId xmlns:a16="http://schemas.microsoft.com/office/drawing/2014/main" id="{F385C290-A234-C241-9939-3B7D82F5287B}"/>
              </a:ext>
            </a:extLst>
          </p:cNvPr>
          <p:cNvSpPr/>
          <p:nvPr userDrawn="1"/>
        </p:nvSpPr>
        <p:spPr>
          <a:xfrm>
            <a:off x="0" y="0"/>
            <a:ext cx="79883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5C768A84-8D4D-2945-86FD-DFDC3BF3294F}"/>
              </a:ext>
            </a:extLst>
          </p:cNvPr>
          <p:cNvSpPr/>
          <p:nvPr userDrawn="1"/>
        </p:nvSpPr>
        <p:spPr>
          <a:xfrm>
            <a:off x="0" y="0"/>
            <a:ext cx="7988300" cy="9753600"/>
          </a:xfrm>
          <a:custGeom>
            <a:avLst/>
            <a:gdLst/>
            <a:ahLst/>
            <a:cxnLst/>
            <a:rect l="l" t="t" r="r" b="b"/>
            <a:pathLst>
              <a:path w="7988300" h="9753600">
                <a:moveTo>
                  <a:pt x="0" y="9753600"/>
                </a:moveTo>
                <a:lnTo>
                  <a:pt x="7988300" y="9753600"/>
                </a:lnTo>
                <a:lnTo>
                  <a:pt x="79883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>
              <a:alpha val="96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64C36750-756A-214C-854A-A1FBDFFE8EEF}"/>
              </a:ext>
            </a:extLst>
          </p:cNvPr>
          <p:cNvSpPr txBox="1"/>
          <p:nvPr userDrawn="1"/>
        </p:nvSpPr>
        <p:spPr>
          <a:xfrm>
            <a:off x="1689100" y="4584306"/>
            <a:ext cx="3051810" cy="12833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8250" b="1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8250">
              <a:latin typeface="Antenna Bold"/>
              <a:cs typeface="Antenna Bold"/>
            </a:endParaRPr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D2990EF3-CFE2-134C-A392-F024079E91DD}"/>
              </a:ext>
            </a:extLst>
          </p:cNvPr>
          <p:cNvSpPr txBox="1"/>
          <p:nvPr userDrawn="1"/>
        </p:nvSpPr>
        <p:spPr>
          <a:xfrm>
            <a:off x="5446897" y="5013861"/>
            <a:ext cx="1271905" cy="67564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1050">
              <a:latin typeface="Antenna Regular"/>
              <a:cs typeface="Antenna Regular"/>
            </a:endParaRPr>
          </a:p>
          <a:p>
            <a:pPr marL="12700" marR="5080">
              <a:lnSpc>
                <a:spcPct val="135400"/>
              </a:lnSpc>
            </a:pP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Analítica </a:t>
            </a: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1050" spc="-5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1050" spc="5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1050">
              <a:latin typeface="Antenna Regular"/>
              <a:cs typeface="Antenna Regular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FE7F524E-3578-694F-8B3A-B9F7614835BB}"/>
              </a:ext>
            </a:extLst>
          </p:cNvPr>
          <p:cNvSpPr/>
          <p:nvPr userDrawn="1"/>
        </p:nvSpPr>
        <p:spPr>
          <a:xfrm>
            <a:off x="4004868" y="3601885"/>
            <a:ext cx="1915934" cy="20433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5">
            <a:extLst>
              <a:ext uri="{FF2B5EF4-FFF2-40B4-BE49-F238E27FC236}">
                <a16:creationId xmlns:a16="http://schemas.microsoft.com/office/drawing/2014/main" id="{EC9A71DD-7A7A-394D-AF6A-CB8EB66CEC61}"/>
              </a:ext>
            </a:extLst>
          </p:cNvPr>
          <p:cNvSpPr/>
          <p:nvPr userDrawn="1"/>
        </p:nvSpPr>
        <p:spPr>
          <a:xfrm>
            <a:off x="10121962" y="4038600"/>
            <a:ext cx="5216435" cy="2580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Título 26">
            <a:extLst>
              <a:ext uri="{FF2B5EF4-FFF2-40B4-BE49-F238E27FC236}">
                <a16:creationId xmlns:a16="http://schemas.microsoft.com/office/drawing/2014/main" id="{65233DF7-DB3D-3249-B538-FC5B3FD46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1963" y="4282998"/>
            <a:ext cx="5537138" cy="1889202"/>
          </a:xfrm>
          <a:prstGeom prst="rect">
            <a:avLst/>
          </a:prstGeom>
        </p:spPr>
        <p:txBody>
          <a:bodyPr/>
          <a:lstStyle>
            <a:lvl1pPr>
              <a:defRPr b="1" i="0" baseline="0">
                <a:latin typeface="Antenna Bold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20064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6B2C1491-DE14-2F40-864C-0A93B5A9F6C6}"/>
              </a:ext>
            </a:extLst>
          </p:cNvPr>
          <p:cNvSpPr/>
          <p:nvPr userDrawn="1"/>
        </p:nvSpPr>
        <p:spPr>
          <a:xfrm>
            <a:off x="0" y="0"/>
            <a:ext cx="17348200" cy="9753600"/>
          </a:xfrm>
          <a:custGeom>
            <a:avLst/>
            <a:gdLst/>
            <a:ahLst/>
            <a:cxnLst/>
            <a:rect l="l" t="t" r="r" b="b"/>
            <a:pathLst>
              <a:path w="17348200" h="9753600">
                <a:moveTo>
                  <a:pt x="0" y="9753600"/>
                </a:moveTo>
                <a:lnTo>
                  <a:pt x="17348200" y="9753600"/>
                </a:lnTo>
                <a:lnTo>
                  <a:pt x="173482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787A484B-F601-1148-9946-C96E101EF2AB}"/>
              </a:ext>
            </a:extLst>
          </p:cNvPr>
          <p:cNvSpPr txBox="1"/>
          <p:nvPr userDrawn="1"/>
        </p:nvSpPr>
        <p:spPr>
          <a:xfrm>
            <a:off x="8256637" y="7987272"/>
            <a:ext cx="2221230" cy="938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50" b="1" spc="35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5950" b="1" spc="20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5950" b="1" spc="30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5950">
              <a:latin typeface="Antenna Bold"/>
              <a:cs typeface="Antenna Bold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0B09E41A-FBA9-7E42-8BA5-0B474E84BCD6}"/>
              </a:ext>
            </a:extLst>
          </p:cNvPr>
          <p:cNvSpPr txBox="1"/>
          <p:nvPr userDrawn="1"/>
        </p:nvSpPr>
        <p:spPr>
          <a:xfrm>
            <a:off x="10983144" y="8298948"/>
            <a:ext cx="929640" cy="49720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750">
              <a:latin typeface="Antenna Regular"/>
              <a:cs typeface="Antenna Regular"/>
            </a:endParaRPr>
          </a:p>
          <a:p>
            <a:pPr marL="12700" marR="5080">
              <a:lnSpc>
                <a:spcPct val="137500"/>
              </a:lnSpc>
            </a:pP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</a:t>
            </a: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Analítica </a:t>
            </a: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750" spc="-8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750">
              <a:latin typeface="Antenna Regular"/>
              <a:cs typeface="Antenna Regular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F4547025-7A88-2C41-B374-4A0BD0006075}"/>
              </a:ext>
            </a:extLst>
          </p:cNvPr>
          <p:cNvSpPr/>
          <p:nvPr userDrawn="1"/>
        </p:nvSpPr>
        <p:spPr>
          <a:xfrm>
            <a:off x="9940352" y="7278090"/>
            <a:ext cx="1390129" cy="14824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4EE63B38-385B-4542-8DC5-35BC06AA37D3}"/>
              </a:ext>
            </a:extLst>
          </p:cNvPr>
          <p:cNvSpPr/>
          <p:nvPr userDrawn="1"/>
        </p:nvSpPr>
        <p:spPr>
          <a:xfrm>
            <a:off x="12471400" y="7327900"/>
            <a:ext cx="0" cy="1536700"/>
          </a:xfrm>
          <a:custGeom>
            <a:avLst/>
            <a:gdLst/>
            <a:ahLst/>
            <a:cxnLst/>
            <a:rect l="l" t="t" r="r" b="b"/>
            <a:pathLst>
              <a:path h="1536700">
                <a:moveTo>
                  <a:pt x="0" y="0"/>
                </a:moveTo>
                <a:lnTo>
                  <a:pt x="0" y="1536700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8">
            <a:extLst>
              <a:ext uri="{FF2B5EF4-FFF2-40B4-BE49-F238E27FC236}">
                <a16:creationId xmlns:a16="http://schemas.microsoft.com/office/drawing/2014/main" id="{537BDE22-BCC3-B544-8CCC-CBFC6C93BF8C}"/>
              </a:ext>
            </a:extLst>
          </p:cNvPr>
          <p:cNvSpPr/>
          <p:nvPr userDrawn="1"/>
        </p:nvSpPr>
        <p:spPr>
          <a:xfrm>
            <a:off x="0" y="12699"/>
            <a:ext cx="7796720" cy="9740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2EFCD520-3910-8542-8B38-C0DB32A02B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030016" y="7278089"/>
            <a:ext cx="3125971" cy="709184"/>
          </a:xfrm>
          <a:prstGeom prst="rect">
            <a:avLst/>
          </a:prstGeom>
        </p:spPr>
        <p:txBody>
          <a:bodyPr/>
          <a:lstStyle>
            <a:lvl1pPr>
              <a:defRPr b="1" i="0" baseline="0">
                <a:solidFill>
                  <a:schemeClr val="bg2"/>
                </a:solidFill>
                <a:latin typeface="Antenna Bold"/>
              </a:defRPr>
            </a:lvl1pPr>
          </a:lstStyle>
          <a:p>
            <a:r>
              <a:rPr lang="es-ES"/>
              <a:t>Título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1275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cabezado en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880EFF-90C6-FE48-A1EA-51EB13824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2300" y="3340195"/>
            <a:ext cx="14187488" cy="1063543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chemeClr val="tx1"/>
                </a:solidFill>
                <a:latin typeface="Antenna Bold"/>
                <a:ea typeface="+mj-ea"/>
                <a:cs typeface="+mj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3F50FD-DC08-5140-A4D1-C801A9CA5AD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595336"/>
            <a:ext cx="14187488" cy="1881663"/>
          </a:xfrm>
          <a:prstGeom prst="rect">
            <a:avLst/>
          </a:prstGeom>
          <a:solidFill>
            <a:schemeClr val="accent6"/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64BC35-D18F-C84F-84C6-A2E9AD2946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CF7541-EFD1-494D-985E-6CB9C9CB5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3A7EF88C-1EC0-B94A-BE51-EC8901F73648}"/>
              </a:ext>
            </a:extLst>
          </p:cNvPr>
          <p:cNvSpPr/>
          <p:nvPr userDrawn="1"/>
        </p:nvSpPr>
        <p:spPr>
          <a:xfrm>
            <a:off x="3949700" y="3056219"/>
            <a:ext cx="9241234" cy="283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6752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rsonaje a la izquierda con encabe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B65C5-CC1E-6F4E-88AB-F4FD3BF31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4100" y="1341519"/>
            <a:ext cx="7481888" cy="1063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chemeClr val="tx1"/>
                </a:solidFill>
                <a:latin typeface="Antenna Bold"/>
                <a:ea typeface="+mj-ea"/>
                <a:cs typeface="+mj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4100" y="2597150"/>
            <a:ext cx="7481888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59491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rsonaje a la derecha con encabe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B65C5-CC1E-6F4E-88AB-F4FD3BF31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2" y="1411369"/>
            <a:ext cx="7481888" cy="1063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chemeClr val="tx1"/>
                </a:solidFill>
                <a:latin typeface="Antenna Bold"/>
                <a:ea typeface="+mj-ea"/>
                <a:cs typeface="+mj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212" y="2667000"/>
            <a:ext cx="7481888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88001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je a la izqui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4100" y="1341520"/>
            <a:ext cx="7481888" cy="7443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684772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je a la 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212" y="1219200"/>
            <a:ext cx="7481888" cy="7635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4460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B65C5-CC1E-6F4E-88AB-F4FD3BF31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341521"/>
            <a:ext cx="14963775" cy="106354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1900" y="2667000"/>
            <a:ext cx="13654088" cy="61182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7" name="object 16">
            <a:extLst>
              <a:ext uri="{FF2B5EF4-FFF2-40B4-BE49-F238E27FC236}">
                <a16:creationId xmlns:a16="http://schemas.microsoft.com/office/drawing/2014/main" id="{FCF48A0B-9BBF-EF40-8DB1-C75A0DFBB9FC}"/>
              </a:ext>
            </a:extLst>
          </p:cNvPr>
          <p:cNvSpPr/>
          <p:nvPr userDrawn="1"/>
        </p:nvSpPr>
        <p:spPr>
          <a:xfrm>
            <a:off x="2501900" y="2514600"/>
            <a:ext cx="3698240" cy="0"/>
          </a:xfrm>
          <a:custGeom>
            <a:avLst/>
            <a:gdLst/>
            <a:ahLst/>
            <a:cxnLst/>
            <a:rect l="l" t="t" r="r" b="b"/>
            <a:pathLst>
              <a:path w="3698240">
                <a:moveTo>
                  <a:pt x="0" y="0"/>
                </a:moveTo>
                <a:lnTo>
                  <a:pt x="3697732" y="0"/>
                </a:lnTo>
              </a:path>
            </a:pathLst>
          </a:custGeom>
          <a:ln w="25400">
            <a:solidFill>
              <a:srgbClr val="F793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63135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5545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ulo del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>
            <a:extLst>
              <a:ext uri="{FF2B5EF4-FFF2-40B4-BE49-F238E27FC236}">
                <a16:creationId xmlns:a16="http://schemas.microsoft.com/office/drawing/2014/main" id="{F385C290-A234-C241-9939-3B7D82F5287B}"/>
              </a:ext>
            </a:extLst>
          </p:cNvPr>
          <p:cNvSpPr/>
          <p:nvPr userDrawn="1"/>
        </p:nvSpPr>
        <p:spPr>
          <a:xfrm>
            <a:off x="0" y="0"/>
            <a:ext cx="79883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5C768A84-8D4D-2945-86FD-DFDC3BF3294F}"/>
              </a:ext>
            </a:extLst>
          </p:cNvPr>
          <p:cNvSpPr/>
          <p:nvPr userDrawn="1"/>
        </p:nvSpPr>
        <p:spPr>
          <a:xfrm>
            <a:off x="0" y="0"/>
            <a:ext cx="7988300" cy="9753600"/>
          </a:xfrm>
          <a:custGeom>
            <a:avLst/>
            <a:gdLst/>
            <a:ahLst/>
            <a:cxnLst/>
            <a:rect l="l" t="t" r="r" b="b"/>
            <a:pathLst>
              <a:path w="7988300" h="9753600">
                <a:moveTo>
                  <a:pt x="0" y="9753600"/>
                </a:moveTo>
                <a:lnTo>
                  <a:pt x="7988300" y="9753600"/>
                </a:lnTo>
                <a:lnTo>
                  <a:pt x="79883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>
              <a:alpha val="96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64C36750-756A-214C-854A-A1FBDFFE8EEF}"/>
              </a:ext>
            </a:extLst>
          </p:cNvPr>
          <p:cNvSpPr txBox="1"/>
          <p:nvPr userDrawn="1"/>
        </p:nvSpPr>
        <p:spPr>
          <a:xfrm>
            <a:off x="1689100" y="4584306"/>
            <a:ext cx="3051810" cy="12833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8250" b="1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8250">
              <a:latin typeface="Antenna Bold"/>
              <a:cs typeface="Antenna Bold"/>
            </a:endParaRPr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D2990EF3-CFE2-134C-A392-F024079E91DD}"/>
              </a:ext>
            </a:extLst>
          </p:cNvPr>
          <p:cNvSpPr txBox="1"/>
          <p:nvPr userDrawn="1"/>
        </p:nvSpPr>
        <p:spPr>
          <a:xfrm>
            <a:off x="5446897" y="5013861"/>
            <a:ext cx="1271905" cy="67564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1050">
              <a:latin typeface="Antenna Regular"/>
              <a:cs typeface="Antenna Regular"/>
            </a:endParaRPr>
          </a:p>
          <a:p>
            <a:pPr marL="12700" marR="5080">
              <a:lnSpc>
                <a:spcPct val="135400"/>
              </a:lnSpc>
            </a:pP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Analítica </a:t>
            </a: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1050" spc="-5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1050" spc="5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1050">
              <a:latin typeface="Antenna Regular"/>
              <a:cs typeface="Antenna Regular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FE7F524E-3578-694F-8B3A-B9F7614835BB}"/>
              </a:ext>
            </a:extLst>
          </p:cNvPr>
          <p:cNvSpPr/>
          <p:nvPr userDrawn="1"/>
        </p:nvSpPr>
        <p:spPr>
          <a:xfrm>
            <a:off x="4004868" y="3601885"/>
            <a:ext cx="1915934" cy="20433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5">
            <a:extLst>
              <a:ext uri="{FF2B5EF4-FFF2-40B4-BE49-F238E27FC236}">
                <a16:creationId xmlns:a16="http://schemas.microsoft.com/office/drawing/2014/main" id="{EC9A71DD-7A7A-394D-AF6A-CB8EB66CEC61}"/>
              </a:ext>
            </a:extLst>
          </p:cNvPr>
          <p:cNvSpPr/>
          <p:nvPr userDrawn="1"/>
        </p:nvSpPr>
        <p:spPr>
          <a:xfrm>
            <a:off x="10121962" y="4038600"/>
            <a:ext cx="5216435" cy="2580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Título 26">
            <a:extLst>
              <a:ext uri="{FF2B5EF4-FFF2-40B4-BE49-F238E27FC236}">
                <a16:creationId xmlns:a16="http://schemas.microsoft.com/office/drawing/2014/main" id="{65233DF7-DB3D-3249-B538-FC5B3FD46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1963" y="4282998"/>
            <a:ext cx="5537138" cy="1889202"/>
          </a:xfrm>
          <a:prstGeom prst="rect">
            <a:avLst/>
          </a:prstGeom>
        </p:spPr>
        <p:txBody>
          <a:bodyPr/>
          <a:lstStyle>
            <a:lvl1pPr>
              <a:defRPr b="1" i="0" baseline="0">
                <a:latin typeface="Antenna Bold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253939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C9309B89-4ED5-AA49-9802-FEAB4CE7114F}"/>
              </a:ext>
            </a:extLst>
          </p:cNvPr>
          <p:cNvSpPr/>
          <p:nvPr userDrawn="1"/>
        </p:nvSpPr>
        <p:spPr>
          <a:xfrm>
            <a:off x="0" y="1917687"/>
            <a:ext cx="17272368" cy="17526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CF42F40-B4EF-ED45-9E14-8191A8E6D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275" y="4354513"/>
            <a:ext cx="14962188" cy="1816466"/>
          </a:xfrm>
          <a:prstGeom prst="rect">
            <a:avLst/>
          </a:prstGeom>
        </p:spPr>
        <p:txBody>
          <a:bodyPr anchor="ctr" anchorCtr="1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061EFF-6FC8-8F45-928F-918143BF5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4275" y="6527800"/>
            <a:ext cx="14962188" cy="213360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F46A54-68A9-F443-B652-4A84DA49A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9B3871-8DFB-6046-9535-1B871D2EF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7B3C3F-F92D-FA4D-9764-3540C708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F1F76395-B36B-264C-995D-395AEE90D725}"/>
              </a:ext>
            </a:extLst>
          </p:cNvPr>
          <p:cNvSpPr/>
          <p:nvPr userDrawn="1"/>
        </p:nvSpPr>
        <p:spPr>
          <a:xfrm>
            <a:off x="4102100" y="4121133"/>
            <a:ext cx="9241234" cy="258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19">
            <a:extLst>
              <a:ext uri="{FF2B5EF4-FFF2-40B4-BE49-F238E27FC236}">
                <a16:creationId xmlns:a16="http://schemas.microsoft.com/office/drawing/2014/main" id="{0C9D6371-2DDB-FC47-838F-C03981A3D248}"/>
              </a:ext>
            </a:extLst>
          </p:cNvPr>
          <p:cNvSpPr/>
          <p:nvPr userDrawn="1"/>
        </p:nvSpPr>
        <p:spPr>
          <a:xfrm>
            <a:off x="0" y="1917700"/>
            <a:ext cx="17348200" cy="1752600"/>
          </a:xfrm>
          <a:custGeom>
            <a:avLst/>
            <a:gdLst/>
            <a:ahLst/>
            <a:cxnLst/>
            <a:rect l="l" t="t" r="r" b="b"/>
            <a:pathLst>
              <a:path w="17348200" h="1752600">
                <a:moveTo>
                  <a:pt x="0" y="1752600"/>
                </a:moveTo>
                <a:lnTo>
                  <a:pt x="17348200" y="1752600"/>
                </a:lnTo>
                <a:lnTo>
                  <a:pt x="17348200" y="0"/>
                </a:lnTo>
                <a:lnTo>
                  <a:pt x="0" y="0"/>
                </a:lnTo>
                <a:lnTo>
                  <a:pt x="0" y="1752600"/>
                </a:lnTo>
                <a:close/>
              </a:path>
            </a:pathLst>
          </a:custGeom>
          <a:solidFill>
            <a:srgbClr val="BCCCD3">
              <a:alpha val="84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78778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196D88-6EC7-D146-9B3A-C8DB6B6CF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404937"/>
            <a:ext cx="5594350" cy="152082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48105B2-4330-914B-B152-C3FE7E53BD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375525" y="1404938"/>
            <a:ext cx="8782050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B743D74-ECFC-1243-8BFC-8A027D687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5388" y="2925763"/>
            <a:ext cx="5594350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D86FA6-6FF1-E04E-8C1C-4B46BC86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FAB447-360C-494E-B83D-0FC668C8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99BE8B-054E-104F-B926-FFBD75E21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9" name="object 17">
            <a:extLst>
              <a:ext uri="{FF2B5EF4-FFF2-40B4-BE49-F238E27FC236}">
                <a16:creationId xmlns:a16="http://schemas.microsoft.com/office/drawing/2014/main" id="{39F4EE54-F5B2-BF4F-BEBF-BD9B6D4EB927}"/>
              </a:ext>
            </a:extLst>
          </p:cNvPr>
          <p:cNvSpPr/>
          <p:nvPr userDrawn="1"/>
        </p:nvSpPr>
        <p:spPr>
          <a:xfrm>
            <a:off x="7226300" y="1219200"/>
            <a:ext cx="9118600" cy="784860"/>
          </a:xfrm>
          <a:custGeom>
            <a:avLst/>
            <a:gdLst/>
            <a:ahLst/>
            <a:cxnLst/>
            <a:rect l="l" t="t" r="r" b="b"/>
            <a:pathLst>
              <a:path w="12776200" h="784860">
                <a:moveTo>
                  <a:pt x="0" y="0"/>
                </a:moveTo>
                <a:lnTo>
                  <a:pt x="12776200" y="0"/>
                </a:lnTo>
                <a:lnTo>
                  <a:pt x="12776200" y="784301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6">
            <a:extLst>
              <a:ext uri="{FF2B5EF4-FFF2-40B4-BE49-F238E27FC236}">
                <a16:creationId xmlns:a16="http://schemas.microsoft.com/office/drawing/2014/main" id="{A76AE678-6447-4D4A-87B3-238B51C3469C}"/>
              </a:ext>
            </a:extLst>
          </p:cNvPr>
          <p:cNvSpPr/>
          <p:nvPr userDrawn="1"/>
        </p:nvSpPr>
        <p:spPr>
          <a:xfrm>
            <a:off x="7226300" y="7658418"/>
            <a:ext cx="9118600" cy="921385"/>
          </a:xfrm>
          <a:custGeom>
            <a:avLst/>
            <a:gdLst/>
            <a:ahLst/>
            <a:cxnLst/>
            <a:rect l="l" t="t" r="r" b="b"/>
            <a:pathLst>
              <a:path w="12776200" h="921384">
                <a:moveTo>
                  <a:pt x="12776200" y="921334"/>
                </a:moveTo>
                <a:lnTo>
                  <a:pt x="0" y="921334"/>
                </a:lnTo>
                <a:lnTo>
                  <a:pt x="0" y="0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61557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11FC3F-E0E6-394F-B8FD-527E0D1D8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404937"/>
            <a:ext cx="5594350" cy="152082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DAA864-BD69-0F4A-973D-D9EF8A43D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5525" y="1404938"/>
            <a:ext cx="8782050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F5398E-8F5C-DE4E-AC69-E81031124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5388" y="2925763"/>
            <a:ext cx="5594350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F9B3AF-C10B-9A4A-B093-A06D0DB5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631405-7611-8647-AEF1-38DA7D29F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C65330-9D9C-9440-9F64-6A6A6D195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8" name="object 17">
            <a:extLst>
              <a:ext uri="{FF2B5EF4-FFF2-40B4-BE49-F238E27FC236}">
                <a16:creationId xmlns:a16="http://schemas.microsoft.com/office/drawing/2014/main" id="{7913AA73-30F5-1B4A-BCB9-4C8B20F21D11}"/>
              </a:ext>
            </a:extLst>
          </p:cNvPr>
          <p:cNvSpPr/>
          <p:nvPr userDrawn="1"/>
        </p:nvSpPr>
        <p:spPr>
          <a:xfrm>
            <a:off x="7226300" y="1219200"/>
            <a:ext cx="9118600" cy="784860"/>
          </a:xfrm>
          <a:custGeom>
            <a:avLst/>
            <a:gdLst/>
            <a:ahLst/>
            <a:cxnLst/>
            <a:rect l="l" t="t" r="r" b="b"/>
            <a:pathLst>
              <a:path w="12776200" h="784860">
                <a:moveTo>
                  <a:pt x="0" y="0"/>
                </a:moveTo>
                <a:lnTo>
                  <a:pt x="12776200" y="0"/>
                </a:lnTo>
                <a:lnTo>
                  <a:pt x="12776200" y="784301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16">
            <a:extLst>
              <a:ext uri="{FF2B5EF4-FFF2-40B4-BE49-F238E27FC236}">
                <a16:creationId xmlns:a16="http://schemas.microsoft.com/office/drawing/2014/main" id="{E7F0E087-6FBC-5141-ACF1-55D5B5CBE648}"/>
              </a:ext>
            </a:extLst>
          </p:cNvPr>
          <p:cNvSpPr/>
          <p:nvPr userDrawn="1"/>
        </p:nvSpPr>
        <p:spPr>
          <a:xfrm>
            <a:off x="7226300" y="7658418"/>
            <a:ext cx="9118600" cy="921385"/>
          </a:xfrm>
          <a:custGeom>
            <a:avLst/>
            <a:gdLst/>
            <a:ahLst/>
            <a:cxnLst/>
            <a:rect l="l" t="t" r="r" b="b"/>
            <a:pathLst>
              <a:path w="12776200" h="921384">
                <a:moveTo>
                  <a:pt x="12776200" y="921334"/>
                </a:moveTo>
                <a:lnTo>
                  <a:pt x="0" y="921334"/>
                </a:lnTo>
                <a:lnTo>
                  <a:pt x="0" y="0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9103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2C0EDA-D105-2445-BA4B-A382EA4C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341521"/>
            <a:ext cx="14963775" cy="106354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1856AE-E9BE-5F49-9917-DC5A00207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CE38AB0-49DC-8D41-9C2A-A658C2B3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D88F65E-0A8A-BF4D-A9D1-13CDC1461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117356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1B5370-FB7A-2649-8204-D17A3CBA7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328738"/>
            <a:ext cx="14962187" cy="103346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7D79AE-8C86-4242-98A4-37C728186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388" y="2390775"/>
            <a:ext cx="733901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A54A44B-23A9-9F4D-A015-75D033BAD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388" y="3562350"/>
            <a:ext cx="7339012" cy="5240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BAAB34-0793-2343-9F76-51539B0007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2050" y="2390775"/>
            <a:ext cx="737552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6E869DC-CA15-2741-B13E-B20B2E40A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2050" y="3562350"/>
            <a:ext cx="7375525" cy="5240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1E851D-27EF-3944-AB5F-B49CC316A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F15C6B8-0DA7-CB4F-AEAF-E97DF9AA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743C21-0EA8-B543-9578-2F5D5491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422358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6B2C1491-DE14-2F40-864C-0A93B5A9F6C6}"/>
              </a:ext>
            </a:extLst>
          </p:cNvPr>
          <p:cNvSpPr/>
          <p:nvPr userDrawn="1"/>
        </p:nvSpPr>
        <p:spPr>
          <a:xfrm>
            <a:off x="0" y="0"/>
            <a:ext cx="17348200" cy="9753600"/>
          </a:xfrm>
          <a:custGeom>
            <a:avLst/>
            <a:gdLst/>
            <a:ahLst/>
            <a:cxnLst/>
            <a:rect l="l" t="t" r="r" b="b"/>
            <a:pathLst>
              <a:path w="17348200" h="9753600">
                <a:moveTo>
                  <a:pt x="0" y="9753600"/>
                </a:moveTo>
                <a:lnTo>
                  <a:pt x="17348200" y="9753600"/>
                </a:lnTo>
                <a:lnTo>
                  <a:pt x="173482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787A484B-F601-1148-9946-C96E101EF2AB}"/>
              </a:ext>
            </a:extLst>
          </p:cNvPr>
          <p:cNvSpPr txBox="1"/>
          <p:nvPr userDrawn="1"/>
        </p:nvSpPr>
        <p:spPr>
          <a:xfrm>
            <a:off x="8256637" y="7987272"/>
            <a:ext cx="2221230" cy="938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50" b="1" spc="35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5950" b="1" spc="20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5950" b="1" spc="30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5950">
              <a:latin typeface="Antenna Bold"/>
              <a:cs typeface="Antenna Bold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0B09E41A-FBA9-7E42-8BA5-0B474E84BCD6}"/>
              </a:ext>
            </a:extLst>
          </p:cNvPr>
          <p:cNvSpPr txBox="1"/>
          <p:nvPr userDrawn="1"/>
        </p:nvSpPr>
        <p:spPr>
          <a:xfrm>
            <a:off x="10983144" y="8298948"/>
            <a:ext cx="929640" cy="49720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750">
              <a:latin typeface="Antenna Regular"/>
              <a:cs typeface="Antenna Regular"/>
            </a:endParaRPr>
          </a:p>
          <a:p>
            <a:pPr marL="12700" marR="5080">
              <a:lnSpc>
                <a:spcPct val="137500"/>
              </a:lnSpc>
            </a:pP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</a:t>
            </a: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Analítica </a:t>
            </a: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750" spc="-8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750">
              <a:latin typeface="Antenna Regular"/>
              <a:cs typeface="Antenna Regular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F4547025-7A88-2C41-B374-4A0BD0006075}"/>
              </a:ext>
            </a:extLst>
          </p:cNvPr>
          <p:cNvSpPr/>
          <p:nvPr userDrawn="1"/>
        </p:nvSpPr>
        <p:spPr>
          <a:xfrm>
            <a:off x="9940352" y="7278090"/>
            <a:ext cx="1390129" cy="14824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4EE63B38-385B-4542-8DC5-35BC06AA37D3}"/>
              </a:ext>
            </a:extLst>
          </p:cNvPr>
          <p:cNvSpPr/>
          <p:nvPr userDrawn="1"/>
        </p:nvSpPr>
        <p:spPr>
          <a:xfrm>
            <a:off x="12471400" y="7327900"/>
            <a:ext cx="0" cy="1536700"/>
          </a:xfrm>
          <a:custGeom>
            <a:avLst/>
            <a:gdLst/>
            <a:ahLst/>
            <a:cxnLst/>
            <a:rect l="l" t="t" r="r" b="b"/>
            <a:pathLst>
              <a:path h="1536700">
                <a:moveTo>
                  <a:pt x="0" y="0"/>
                </a:moveTo>
                <a:lnTo>
                  <a:pt x="0" y="1536700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8">
            <a:extLst>
              <a:ext uri="{FF2B5EF4-FFF2-40B4-BE49-F238E27FC236}">
                <a16:creationId xmlns:a16="http://schemas.microsoft.com/office/drawing/2014/main" id="{537BDE22-BCC3-B544-8CCC-CBFC6C93BF8C}"/>
              </a:ext>
            </a:extLst>
          </p:cNvPr>
          <p:cNvSpPr/>
          <p:nvPr userDrawn="1"/>
        </p:nvSpPr>
        <p:spPr>
          <a:xfrm>
            <a:off x="0" y="12699"/>
            <a:ext cx="7796720" cy="9740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2EFCD520-3910-8542-8B38-C0DB32A02B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030016" y="7278089"/>
            <a:ext cx="3125971" cy="709184"/>
          </a:xfrm>
          <a:prstGeom prst="rect">
            <a:avLst/>
          </a:prstGeom>
        </p:spPr>
        <p:txBody>
          <a:bodyPr/>
          <a:lstStyle>
            <a:lvl1pPr>
              <a:defRPr b="1" i="0" baseline="0">
                <a:solidFill>
                  <a:schemeClr val="bg2"/>
                </a:solidFill>
                <a:latin typeface="Antenna Bold"/>
              </a:defRPr>
            </a:lvl1pPr>
          </a:lstStyle>
          <a:p>
            <a:r>
              <a:rPr lang="es-ES"/>
              <a:t>Título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27262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ic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4">
            <a:extLst>
              <a:ext uri="{FF2B5EF4-FFF2-40B4-BE49-F238E27FC236}">
                <a16:creationId xmlns:a16="http://schemas.microsoft.com/office/drawing/2014/main" id="{70143E76-A504-1E4B-B6FC-7D7BB768B4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3728085" cy="1564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b="1" i="0" baseline="0">
                <a:noFill/>
                <a:latin typeface="Antenna Bold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s-ES" sz="10100" spc="-5">
                <a:solidFill>
                  <a:srgbClr val="F0F1F1"/>
                </a:solidFill>
              </a:rPr>
              <a:t>Haga clic para modificar el estilo de título del patrón</a:t>
            </a:r>
            <a:endParaRPr sz="10100"/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2E7776BA-87D2-464A-9865-B05CC98C54BA}"/>
              </a:ext>
            </a:extLst>
          </p:cNvPr>
          <p:cNvSpPr/>
          <p:nvPr/>
        </p:nvSpPr>
        <p:spPr>
          <a:xfrm>
            <a:off x="0" y="0"/>
            <a:ext cx="173482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48F836A2-BD63-9B41-A860-88BF028C706D}"/>
              </a:ext>
            </a:extLst>
          </p:cNvPr>
          <p:cNvSpPr/>
          <p:nvPr/>
        </p:nvSpPr>
        <p:spPr>
          <a:xfrm>
            <a:off x="0" y="0"/>
            <a:ext cx="17348200" cy="9753600"/>
          </a:xfrm>
          <a:custGeom>
            <a:avLst/>
            <a:gdLst/>
            <a:ahLst/>
            <a:cxnLst/>
            <a:rect l="l" t="t" r="r" b="b"/>
            <a:pathLst>
              <a:path w="17348200" h="9753600">
                <a:moveTo>
                  <a:pt x="0" y="9753600"/>
                </a:moveTo>
                <a:lnTo>
                  <a:pt x="17348200" y="9753600"/>
                </a:lnTo>
                <a:lnTo>
                  <a:pt x="173482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>
              <a:alpha val="96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5ABB4C5D-A26F-E641-9B3E-65902DC30043}"/>
              </a:ext>
            </a:extLst>
          </p:cNvPr>
          <p:cNvSpPr txBox="1"/>
          <p:nvPr/>
        </p:nvSpPr>
        <p:spPr>
          <a:xfrm>
            <a:off x="10197796" y="5076918"/>
            <a:ext cx="1550035" cy="821055"/>
          </a:xfrm>
          <a:prstGeom prst="rect">
            <a:avLst/>
          </a:prstGeom>
        </p:spPr>
        <p:txBody>
          <a:bodyPr vert="horz" wrap="square" lIns="0" tIns="787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20"/>
              </a:spcBef>
            </a:pPr>
            <a:r>
              <a:rPr sz="1300" spc="10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1300">
              <a:latin typeface="Antenna Regular"/>
              <a:cs typeface="Antenna Regular"/>
            </a:endParaRPr>
          </a:p>
          <a:p>
            <a:pPr marL="12700" marR="5080">
              <a:lnSpc>
                <a:spcPct val="133800"/>
              </a:lnSpc>
            </a:pPr>
            <a:r>
              <a:rPr sz="1300" spc="15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1300" spc="5">
                <a:solidFill>
                  <a:srgbClr val="FFFFFF"/>
                </a:solidFill>
                <a:latin typeface="Antenna Regular"/>
                <a:cs typeface="Antenna Regular"/>
              </a:rPr>
              <a:t>Inteligencia  </a:t>
            </a:r>
            <a:r>
              <a:rPr sz="1300" spc="10">
                <a:solidFill>
                  <a:srgbClr val="FFFFFF"/>
                </a:solidFill>
                <a:latin typeface="Antenna Regular"/>
                <a:cs typeface="Antenna Regular"/>
              </a:rPr>
              <a:t>Analítica </a:t>
            </a:r>
            <a:r>
              <a:rPr sz="1300" spc="15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1300" spc="-95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1300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1300">
              <a:latin typeface="Antenna Regular"/>
              <a:cs typeface="Antenna Regular"/>
            </a:endParaRPr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80828E7D-989B-6E4A-8937-B28B24A90295}"/>
              </a:ext>
            </a:extLst>
          </p:cNvPr>
          <p:cNvSpPr/>
          <p:nvPr/>
        </p:nvSpPr>
        <p:spPr>
          <a:xfrm>
            <a:off x="8430843" y="3351478"/>
            <a:ext cx="2343873" cy="249505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4BEED967-6724-2243-8B29-25DFF0A0A407}"/>
              </a:ext>
            </a:extLst>
          </p:cNvPr>
          <p:cNvSpPr txBox="1">
            <a:spLocks/>
          </p:cNvSpPr>
          <p:nvPr/>
        </p:nvSpPr>
        <p:spPr>
          <a:xfrm>
            <a:off x="5874694" y="4506740"/>
            <a:ext cx="3728085" cy="1564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noFill/>
                <a:latin typeface="Antenna Bold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s-CO" sz="10100" spc="-5">
                <a:solidFill>
                  <a:srgbClr val="F0F1F1"/>
                </a:solidFill>
              </a:rPr>
              <a:t>M</a:t>
            </a:r>
            <a:r>
              <a:rPr lang="es-CO" sz="10100" spc="-5">
                <a:solidFill>
                  <a:srgbClr val="18CDE2"/>
                </a:solidFill>
              </a:rPr>
              <a:t>IA</a:t>
            </a:r>
            <a:r>
              <a:rPr lang="es-CO" sz="10100" spc="-5">
                <a:solidFill>
                  <a:srgbClr val="F0F1F1"/>
                </a:solidFill>
              </a:rPr>
              <a:t>D</a:t>
            </a:r>
            <a:endParaRPr lang="es-CO" sz="10100"/>
          </a:p>
        </p:txBody>
      </p:sp>
    </p:spTree>
    <p:extLst>
      <p:ext uri="{BB962C8B-B14F-4D97-AF65-F5344CB8AC3E}">
        <p14:creationId xmlns:p14="http://schemas.microsoft.com/office/powerpoint/2010/main" val="32579034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ulo del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>
            <a:extLst>
              <a:ext uri="{FF2B5EF4-FFF2-40B4-BE49-F238E27FC236}">
                <a16:creationId xmlns:a16="http://schemas.microsoft.com/office/drawing/2014/main" id="{F385C290-A234-C241-9939-3B7D82F5287B}"/>
              </a:ext>
            </a:extLst>
          </p:cNvPr>
          <p:cNvSpPr/>
          <p:nvPr/>
        </p:nvSpPr>
        <p:spPr>
          <a:xfrm>
            <a:off x="0" y="0"/>
            <a:ext cx="79883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5C768A84-8D4D-2945-86FD-DFDC3BF3294F}"/>
              </a:ext>
            </a:extLst>
          </p:cNvPr>
          <p:cNvSpPr/>
          <p:nvPr/>
        </p:nvSpPr>
        <p:spPr>
          <a:xfrm>
            <a:off x="0" y="0"/>
            <a:ext cx="7988300" cy="9753600"/>
          </a:xfrm>
          <a:custGeom>
            <a:avLst/>
            <a:gdLst/>
            <a:ahLst/>
            <a:cxnLst/>
            <a:rect l="l" t="t" r="r" b="b"/>
            <a:pathLst>
              <a:path w="7988300" h="9753600">
                <a:moveTo>
                  <a:pt x="0" y="9753600"/>
                </a:moveTo>
                <a:lnTo>
                  <a:pt x="7988300" y="9753600"/>
                </a:lnTo>
                <a:lnTo>
                  <a:pt x="79883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>
              <a:alpha val="96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64C36750-756A-214C-854A-A1FBDFFE8EEF}"/>
              </a:ext>
            </a:extLst>
          </p:cNvPr>
          <p:cNvSpPr txBox="1"/>
          <p:nvPr/>
        </p:nvSpPr>
        <p:spPr>
          <a:xfrm>
            <a:off x="1689100" y="4584306"/>
            <a:ext cx="3051810" cy="12833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8250" b="1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8250">
              <a:latin typeface="Antenna Bold"/>
              <a:cs typeface="Antenna Bold"/>
            </a:endParaRPr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D2990EF3-CFE2-134C-A392-F024079E91DD}"/>
              </a:ext>
            </a:extLst>
          </p:cNvPr>
          <p:cNvSpPr txBox="1"/>
          <p:nvPr/>
        </p:nvSpPr>
        <p:spPr>
          <a:xfrm>
            <a:off x="5446897" y="5013861"/>
            <a:ext cx="1271905" cy="67564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1050">
              <a:latin typeface="Antenna Regular"/>
              <a:cs typeface="Antenna Regular"/>
            </a:endParaRPr>
          </a:p>
          <a:p>
            <a:pPr marL="12700" marR="5080">
              <a:lnSpc>
                <a:spcPct val="135400"/>
              </a:lnSpc>
            </a:pP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Analítica </a:t>
            </a: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1050" spc="-5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1050" spc="5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1050">
              <a:latin typeface="Antenna Regular"/>
              <a:cs typeface="Antenna Regular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FE7F524E-3578-694F-8B3A-B9F7614835BB}"/>
              </a:ext>
            </a:extLst>
          </p:cNvPr>
          <p:cNvSpPr/>
          <p:nvPr/>
        </p:nvSpPr>
        <p:spPr>
          <a:xfrm>
            <a:off x="4004868" y="3601885"/>
            <a:ext cx="1915934" cy="20433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5">
            <a:extLst>
              <a:ext uri="{FF2B5EF4-FFF2-40B4-BE49-F238E27FC236}">
                <a16:creationId xmlns:a16="http://schemas.microsoft.com/office/drawing/2014/main" id="{EC9A71DD-7A7A-394D-AF6A-CB8EB66CEC61}"/>
              </a:ext>
            </a:extLst>
          </p:cNvPr>
          <p:cNvSpPr/>
          <p:nvPr/>
        </p:nvSpPr>
        <p:spPr>
          <a:xfrm>
            <a:off x="10121962" y="4038600"/>
            <a:ext cx="5216435" cy="2580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Título 26">
            <a:extLst>
              <a:ext uri="{FF2B5EF4-FFF2-40B4-BE49-F238E27FC236}">
                <a16:creationId xmlns:a16="http://schemas.microsoft.com/office/drawing/2014/main" id="{65233DF7-DB3D-3249-B538-FC5B3FD46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1963" y="4282998"/>
            <a:ext cx="5537138" cy="1889202"/>
          </a:xfrm>
          <a:prstGeom prst="rect">
            <a:avLst/>
          </a:prstGeom>
        </p:spPr>
        <p:txBody>
          <a:bodyPr/>
          <a:lstStyle>
            <a:lvl1pPr>
              <a:defRPr b="1" i="0" baseline="0">
                <a:latin typeface="Antenna Bold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3C0E6CBF-7289-4AA6-BEB1-F1CD8208A185}"/>
              </a:ext>
            </a:extLst>
          </p:cNvPr>
          <p:cNvSpPr/>
          <p:nvPr userDrawn="1"/>
        </p:nvSpPr>
        <p:spPr>
          <a:xfrm>
            <a:off x="0" y="0"/>
            <a:ext cx="79883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7EA84F35-1A88-48A7-BCA4-96B057EB3591}"/>
              </a:ext>
            </a:extLst>
          </p:cNvPr>
          <p:cNvSpPr/>
          <p:nvPr userDrawn="1"/>
        </p:nvSpPr>
        <p:spPr>
          <a:xfrm>
            <a:off x="0" y="0"/>
            <a:ext cx="7988300" cy="9753600"/>
          </a:xfrm>
          <a:custGeom>
            <a:avLst/>
            <a:gdLst/>
            <a:ahLst/>
            <a:cxnLst/>
            <a:rect l="l" t="t" r="r" b="b"/>
            <a:pathLst>
              <a:path w="7988300" h="9753600">
                <a:moveTo>
                  <a:pt x="0" y="9753600"/>
                </a:moveTo>
                <a:lnTo>
                  <a:pt x="7988300" y="9753600"/>
                </a:lnTo>
                <a:lnTo>
                  <a:pt x="79883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>
              <a:alpha val="96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9E48DB2F-555A-40BF-BF02-21232A37A4DB}"/>
              </a:ext>
            </a:extLst>
          </p:cNvPr>
          <p:cNvSpPr txBox="1"/>
          <p:nvPr userDrawn="1"/>
        </p:nvSpPr>
        <p:spPr>
          <a:xfrm>
            <a:off x="1689100" y="4584306"/>
            <a:ext cx="3051810" cy="12833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8250" b="1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8250" b="1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8250">
              <a:latin typeface="Antenna Bold"/>
              <a:cs typeface="Antenna Bold"/>
            </a:endParaRP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63A1F9F-04AD-4F62-AE1A-735CE3027F82}"/>
              </a:ext>
            </a:extLst>
          </p:cNvPr>
          <p:cNvSpPr txBox="1"/>
          <p:nvPr userDrawn="1"/>
        </p:nvSpPr>
        <p:spPr>
          <a:xfrm>
            <a:off x="5446897" y="5013861"/>
            <a:ext cx="1271905" cy="67564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1050">
              <a:latin typeface="Antenna Regular"/>
              <a:cs typeface="Antenna Regular"/>
            </a:endParaRPr>
          </a:p>
          <a:p>
            <a:pPr marL="12700" marR="5080">
              <a:lnSpc>
                <a:spcPct val="135400"/>
              </a:lnSpc>
            </a:pP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10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Analítica </a:t>
            </a:r>
            <a:r>
              <a:rPr sz="10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1050" spc="-5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1050" spc="5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1050">
              <a:latin typeface="Antenna Regular"/>
              <a:cs typeface="Antenna Regular"/>
            </a:endParaRPr>
          </a:p>
        </p:txBody>
      </p:sp>
      <p:sp>
        <p:nvSpPr>
          <p:cNvPr id="13" name="object 7">
            <a:extLst>
              <a:ext uri="{FF2B5EF4-FFF2-40B4-BE49-F238E27FC236}">
                <a16:creationId xmlns:a16="http://schemas.microsoft.com/office/drawing/2014/main" id="{036BDD21-459F-4C2D-B779-7BB6340FBA9A}"/>
              </a:ext>
            </a:extLst>
          </p:cNvPr>
          <p:cNvSpPr/>
          <p:nvPr userDrawn="1"/>
        </p:nvSpPr>
        <p:spPr>
          <a:xfrm>
            <a:off x="4004868" y="3601885"/>
            <a:ext cx="1915934" cy="20433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5">
            <a:extLst>
              <a:ext uri="{FF2B5EF4-FFF2-40B4-BE49-F238E27FC236}">
                <a16:creationId xmlns:a16="http://schemas.microsoft.com/office/drawing/2014/main" id="{A0DB3128-E079-4C97-896B-659E050E2499}"/>
              </a:ext>
            </a:extLst>
          </p:cNvPr>
          <p:cNvSpPr/>
          <p:nvPr userDrawn="1"/>
        </p:nvSpPr>
        <p:spPr>
          <a:xfrm>
            <a:off x="10121962" y="4038600"/>
            <a:ext cx="5216435" cy="2580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5817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C9309B89-4ED5-AA49-9802-FEAB4CE7114F}"/>
              </a:ext>
            </a:extLst>
          </p:cNvPr>
          <p:cNvSpPr/>
          <p:nvPr userDrawn="1"/>
        </p:nvSpPr>
        <p:spPr>
          <a:xfrm>
            <a:off x="0" y="1917687"/>
            <a:ext cx="17272368" cy="17526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CF42F40-B4EF-ED45-9E14-8191A8E6D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275" y="4354513"/>
            <a:ext cx="14962188" cy="1816466"/>
          </a:xfrm>
          <a:prstGeom prst="rect">
            <a:avLst/>
          </a:prstGeom>
        </p:spPr>
        <p:txBody>
          <a:bodyPr anchor="ctr" anchorCtr="1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061EFF-6FC8-8F45-928F-918143BF5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4275" y="6527800"/>
            <a:ext cx="14962188" cy="213360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F46A54-68A9-F443-B652-4A84DA49A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9B3871-8DFB-6046-9535-1B871D2EF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7B3C3F-F92D-FA4D-9764-3540C708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F1F76395-B36B-264C-995D-395AEE90D725}"/>
              </a:ext>
            </a:extLst>
          </p:cNvPr>
          <p:cNvSpPr/>
          <p:nvPr userDrawn="1"/>
        </p:nvSpPr>
        <p:spPr>
          <a:xfrm>
            <a:off x="4102100" y="4121133"/>
            <a:ext cx="9241234" cy="258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19">
            <a:extLst>
              <a:ext uri="{FF2B5EF4-FFF2-40B4-BE49-F238E27FC236}">
                <a16:creationId xmlns:a16="http://schemas.microsoft.com/office/drawing/2014/main" id="{0C9D6371-2DDB-FC47-838F-C03981A3D248}"/>
              </a:ext>
            </a:extLst>
          </p:cNvPr>
          <p:cNvSpPr/>
          <p:nvPr userDrawn="1"/>
        </p:nvSpPr>
        <p:spPr>
          <a:xfrm>
            <a:off x="0" y="1917700"/>
            <a:ext cx="17348200" cy="1752600"/>
          </a:xfrm>
          <a:custGeom>
            <a:avLst/>
            <a:gdLst/>
            <a:ahLst/>
            <a:cxnLst/>
            <a:rect l="l" t="t" r="r" b="b"/>
            <a:pathLst>
              <a:path w="17348200" h="1752600">
                <a:moveTo>
                  <a:pt x="0" y="1752600"/>
                </a:moveTo>
                <a:lnTo>
                  <a:pt x="17348200" y="1752600"/>
                </a:lnTo>
                <a:lnTo>
                  <a:pt x="17348200" y="0"/>
                </a:lnTo>
                <a:lnTo>
                  <a:pt x="0" y="0"/>
                </a:lnTo>
                <a:lnTo>
                  <a:pt x="0" y="1752600"/>
                </a:lnTo>
                <a:close/>
              </a:path>
            </a:pathLst>
          </a:custGeom>
          <a:solidFill>
            <a:srgbClr val="BCCCD3">
              <a:alpha val="84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09818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6B2C1491-DE14-2F40-864C-0A93B5A9F6C6}"/>
              </a:ext>
            </a:extLst>
          </p:cNvPr>
          <p:cNvSpPr/>
          <p:nvPr/>
        </p:nvSpPr>
        <p:spPr>
          <a:xfrm>
            <a:off x="0" y="0"/>
            <a:ext cx="17348200" cy="9753600"/>
          </a:xfrm>
          <a:custGeom>
            <a:avLst/>
            <a:gdLst/>
            <a:ahLst/>
            <a:cxnLst/>
            <a:rect l="l" t="t" r="r" b="b"/>
            <a:pathLst>
              <a:path w="17348200" h="9753600">
                <a:moveTo>
                  <a:pt x="0" y="9753600"/>
                </a:moveTo>
                <a:lnTo>
                  <a:pt x="17348200" y="9753600"/>
                </a:lnTo>
                <a:lnTo>
                  <a:pt x="173482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787A484B-F601-1148-9946-C96E101EF2AB}"/>
              </a:ext>
            </a:extLst>
          </p:cNvPr>
          <p:cNvSpPr txBox="1"/>
          <p:nvPr/>
        </p:nvSpPr>
        <p:spPr>
          <a:xfrm>
            <a:off x="8256637" y="7987272"/>
            <a:ext cx="2221230" cy="938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50" b="1" spc="35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5950" b="1" spc="20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5950" b="1" spc="30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5950">
              <a:latin typeface="Antenna Bold"/>
              <a:cs typeface="Antenna Bold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0B09E41A-FBA9-7E42-8BA5-0B474E84BCD6}"/>
              </a:ext>
            </a:extLst>
          </p:cNvPr>
          <p:cNvSpPr txBox="1"/>
          <p:nvPr/>
        </p:nvSpPr>
        <p:spPr>
          <a:xfrm>
            <a:off x="10983144" y="8298948"/>
            <a:ext cx="929640" cy="49720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750">
              <a:latin typeface="Antenna Regular"/>
              <a:cs typeface="Antenna Regular"/>
            </a:endParaRPr>
          </a:p>
          <a:p>
            <a:pPr marL="12700" marR="5080">
              <a:lnSpc>
                <a:spcPct val="137500"/>
              </a:lnSpc>
            </a:pP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</a:t>
            </a: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Analítica </a:t>
            </a: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750" spc="-8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750">
              <a:latin typeface="Antenna Regular"/>
              <a:cs typeface="Antenna Regular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F4547025-7A88-2C41-B374-4A0BD0006075}"/>
              </a:ext>
            </a:extLst>
          </p:cNvPr>
          <p:cNvSpPr/>
          <p:nvPr/>
        </p:nvSpPr>
        <p:spPr>
          <a:xfrm>
            <a:off x="9940352" y="7278090"/>
            <a:ext cx="1390129" cy="14824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4EE63B38-385B-4542-8DC5-35BC06AA37D3}"/>
              </a:ext>
            </a:extLst>
          </p:cNvPr>
          <p:cNvSpPr/>
          <p:nvPr/>
        </p:nvSpPr>
        <p:spPr>
          <a:xfrm>
            <a:off x="12471400" y="7327900"/>
            <a:ext cx="0" cy="1536700"/>
          </a:xfrm>
          <a:custGeom>
            <a:avLst/>
            <a:gdLst/>
            <a:ahLst/>
            <a:cxnLst/>
            <a:rect l="l" t="t" r="r" b="b"/>
            <a:pathLst>
              <a:path h="1536700">
                <a:moveTo>
                  <a:pt x="0" y="0"/>
                </a:moveTo>
                <a:lnTo>
                  <a:pt x="0" y="1536700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8">
            <a:extLst>
              <a:ext uri="{FF2B5EF4-FFF2-40B4-BE49-F238E27FC236}">
                <a16:creationId xmlns:a16="http://schemas.microsoft.com/office/drawing/2014/main" id="{537BDE22-BCC3-B544-8CCC-CBFC6C93BF8C}"/>
              </a:ext>
            </a:extLst>
          </p:cNvPr>
          <p:cNvSpPr/>
          <p:nvPr/>
        </p:nvSpPr>
        <p:spPr>
          <a:xfrm>
            <a:off x="0" y="12699"/>
            <a:ext cx="7796720" cy="9740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2EFCD520-3910-8542-8B38-C0DB32A02B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030016" y="7278089"/>
            <a:ext cx="3125971" cy="709184"/>
          </a:xfrm>
          <a:prstGeom prst="rect">
            <a:avLst/>
          </a:prstGeom>
        </p:spPr>
        <p:txBody>
          <a:bodyPr/>
          <a:lstStyle>
            <a:lvl1pPr>
              <a:defRPr b="1" i="0" baseline="0">
                <a:solidFill>
                  <a:schemeClr val="bg2"/>
                </a:solidFill>
                <a:latin typeface="Antenna Bold"/>
              </a:defRPr>
            </a:lvl1pPr>
          </a:lstStyle>
          <a:p>
            <a:r>
              <a:rPr lang="es-ES"/>
              <a:t>Título</a:t>
            </a:r>
            <a:endParaRPr lang="es-CO"/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83547BEA-4FDC-4369-A61E-03940733A7AD}"/>
              </a:ext>
            </a:extLst>
          </p:cNvPr>
          <p:cNvSpPr/>
          <p:nvPr userDrawn="1"/>
        </p:nvSpPr>
        <p:spPr>
          <a:xfrm>
            <a:off x="0" y="0"/>
            <a:ext cx="17348200" cy="9753600"/>
          </a:xfrm>
          <a:custGeom>
            <a:avLst/>
            <a:gdLst/>
            <a:ahLst/>
            <a:cxnLst/>
            <a:rect l="l" t="t" r="r" b="b"/>
            <a:pathLst>
              <a:path w="17348200" h="9753600">
                <a:moveTo>
                  <a:pt x="0" y="9753600"/>
                </a:moveTo>
                <a:lnTo>
                  <a:pt x="17348200" y="9753600"/>
                </a:lnTo>
                <a:lnTo>
                  <a:pt x="173482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0113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9789BB49-4F89-455F-8B82-B92A2B0EE044}"/>
              </a:ext>
            </a:extLst>
          </p:cNvPr>
          <p:cNvSpPr txBox="1"/>
          <p:nvPr userDrawn="1"/>
        </p:nvSpPr>
        <p:spPr>
          <a:xfrm>
            <a:off x="8256637" y="7987272"/>
            <a:ext cx="2221230" cy="938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50" b="1" spc="35">
                <a:solidFill>
                  <a:srgbClr val="F0F1F1"/>
                </a:solidFill>
                <a:latin typeface="Antenna Bold"/>
                <a:cs typeface="Antenna Bold"/>
              </a:rPr>
              <a:t>M</a:t>
            </a:r>
            <a:r>
              <a:rPr sz="5950" b="1" spc="20">
                <a:solidFill>
                  <a:srgbClr val="18CDE2"/>
                </a:solidFill>
                <a:latin typeface="Antenna Bold"/>
                <a:cs typeface="Antenna Bold"/>
              </a:rPr>
              <a:t>IA</a:t>
            </a:r>
            <a:r>
              <a:rPr sz="5950" b="1" spc="30">
                <a:solidFill>
                  <a:srgbClr val="F0F1F1"/>
                </a:solidFill>
                <a:latin typeface="Antenna Bold"/>
                <a:cs typeface="Antenna Bold"/>
              </a:rPr>
              <a:t>D</a:t>
            </a:r>
            <a:endParaRPr sz="5950">
              <a:latin typeface="Antenna Bold"/>
              <a:cs typeface="Antenna Bold"/>
            </a:endParaRPr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79F13FBE-768F-407D-8A9A-AE6E956532C5}"/>
              </a:ext>
            </a:extLst>
          </p:cNvPr>
          <p:cNvSpPr txBox="1"/>
          <p:nvPr userDrawn="1"/>
        </p:nvSpPr>
        <p:spPr>
          <a:xfrm>
            <a:off x="10983144" y="8298948"/>
            <a:ext cx="929640" cy="49720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Maestría</a:t>
            </a:r>
            <a:endParaRPr sz="750">
              <a:latin typeface="Antenna Regular"/>
              <a:cs typeface="Antenna Regular"/>
            </a:endParaRPr>
          </a:p>
          <a:p>
            <a:pPr marL="12700" marR="5080">
              <a:lnSpc>
                <a:spcPct val="137500"/>
              </a:lnSpc>
            </a:pP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en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Inteligencia  </a:t>
            </a:r>
            <a:r>
              <a:rPr sz="750" spc="15">
                <a:solidFill>
                  <a:srgbClr val="FFFFFF"/>
                </a:solidFill>
                <a:latin typeface="Antenna Regular"/>
                <a:cs typeface="Antenna Regular"/>
              </a:rPr>
              <a:t>Analítica </a:t>
            </a:r>
            <a:r>
              <a:rPr sz="750" spc="20">
                <a:solidFill>
                  <a:srgbClr val="FFFFFF"/>
                </a:solidFill>
                <a:latin typeface="Antenna Regular"/>
                <a:cs typeface="Antenna Regular"/>
              </a:rPr>
              <a:t>de</a:t>
            </a:r>
            <a:r>
              <a:rPr sz="750" spc="-80">
                <a:solidFill>
                  <a:srgbClr val="FFFFFF"/>
                </a:solidFill>
                <a:latin typeface="Antenna Regular"/>
                <a:cs typeface="Antenna Regular"/>
              </a:rPr>
              <a:t> </a:t>
            </a:r>
            <a:r>
              <a:rPr sz="750" spc="10">
                <a:solidFill>
                  <a:srgbClr val="FFFFFF"/>
                </a:solidFill>
                <a:latin typeface="Antenna Regular"/>
                <a:cs typeface="Antenna Regular"/>
              </a:rPr>
              <a:t>Datos</a:t>
            </a:r>
            <a:endParaRPr sz="750">
              <a:latin typeface="Antenna Regular"/>
              <a:cs typeface="Antenna Regular"/>
            </a:endParaRPr>
          </a:p>
        </p:txBody>
      </p:sp>
      <p:sp>
        <p:nvSpPr>
          <p:cNvPr id="14" name="object 5">
            <a:extLst>
              <a:ext uri="{FF2B5EF4-FFF2-40B4-BE49-F238E27FC236}">
                <a16:creationId xmlns:a16="http://schemas.microsoft.com/office/drawing/2014/main" id="{FE3B41FE-F217-4488-B664-4F58AA446189}"/>
              </a:ext>
            </a:extLst>
          </p:cNvPr>
          <p:cNvSpPr/>
          <p:nvPr userDrawn="1"/>
        </p:nvSpPr>
        <p:spPr>
          <a:xfrm>
            <a:off x="9940352" y="7278090"/>
            <a:ext cx="1390129" cy="14824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F63BC64D-1A81-4844-B105-C02D30E2CE55}"/>
              </a:ext>
            </a:extLst>
          </p:cNvPr>
          <p:cNvSpPr/>
          <p:nvPr userDrawn="1"/>
        </p:nvSpPr>
        <p:spPr>
          <a:xfrm>
            <a:off x="12471400" y="7327900"/>
            <a:ext cx="0" cy="1536700"/>
          </a:xfrm>
          <a:custGeom>
            <a:avLst/>
            <a:gdLst/>
            <a:ahLst/>
            <a:cxnLst/>
            <a:rect l="l" t="t" r="r" b="b"/>
            <a:pathLst>
              <a:path h="1536700">
                <a:moveTo>
                  <a:pt x="0" y="0"/>
                </a:moveTo>
                <a:lnTo>
                  <a:pt x="0" y="1536700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8">
            <a:extLst>
              <a:ext uri="{FF2B5EF4-FFF2-40B4-BE49-F238E27FC236}">
                <a16:creationId xmlns:a16="http://schemas.microsoft.com/office/drawing/2014/main" id="{807EEC0C-7422-4F09-AF9D-20EAED862CEE}"/>
              </a:ext>
            </a:extLst>
          </p:cNvPr>
          <p:cNvSpPr/>
          <p:nvPr userDrawn="1"/>
        </p:nvSpPr>
        <p:spPr>
          <a:xfrm>
            <a:off x="0" y="12699"/>
            <a:ext cx="7796720" cy="9740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66813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Encabezado en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880EFF-90C6-FE48-A1EA-51EB13824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2300" y="3340195"/>
            <a:ext cx="14187488" cy="1063543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chemeClr val="tx1"/>
                </a:solidFill>
                <a:latin typeface="Antenna Bold"/>
                <a:ea typeface="+mj-ea"/>
                <a:cs typeface="+mj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3F50FD-DC08-5140-A4D1-C801A9CA5AD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595336"/>
            <a:ext cx="14187488" cy="1881663"/>
          </a:xfrm>
          <a:prstGeom prst="rect">
            <a:avLst/>
          </a:prstGeom>
          <a:solidFill>
            <a:schemeClr val="accent6"/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64BC35-D18F-C84F-84C6-A2E9AD2946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CF7541-EFD1-494D-985E-6CB9C9CB5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3A7EF88C-1EC0-B94A-BE51-EC8901F73648}"/>
              </a:ext>
            </a:extLst>
          </p:cNvPr>
          <p:cNvSpPr/>
          <p:nvPr userDrawn="1"/>
        </p:nvSpPr>
        <p:spPr>
          <a:xfrm>
            <a:off x="3949700" y="3056219"/>
            <a:ext cx="9241234" cy="283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95473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0020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2C0EDA-D105-2445-BA4B-A382EA4C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341521"/>
            <a:ext cx="14963775" cy="106354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1856AE-E9BE-5F49-9917-DC5A00207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CE38AB0-49DC-8D41-9C2A-A658C2B3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D88F65E-0A8A-BF4D-A9D1-13CDC1461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260181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C9309B89-4ED5-AA49-9802-FEAB4CE7114F}"/>
              </a:ext>
            </a:extLst>
          </p:cNvPr>
          <p:cNvSpPr/>
          <p:nvPr userDrawn="1"/>
        </p:nvSpPr>
        <p:spPr>
          <a:xfrm>
            <a:off x="0" y="1917687"/>
            <a:ext cx="17272368" cy="17526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CF42F40-B4EF-ED45-9E14-8191A8E6D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275" y="4354513"/>
            <a:ext cx="14962188" cy="1816466"/>
          </a:xfrm>
          <a:prstGeom prst="rect">
            <a:avLst/>
          </a:prstGeom>
        </p:spPr>
        <p:txBody>
          <a:bodyPr anchor="ctr" anchorCtr="1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061EFF-6FC8-8F45-928F-918143BF5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4275" y="6527800"/>
            <a:ext cx="14962188" cy="213360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F46A54-68A9-F443-B652-4A84DA49A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9B3871-8DFB-6046-9535-1B871D2EF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7B3C3F-F92D-FA4D-9764-3540C708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F1F76395-B36B-264C-995D-395AEE90D725}"/>
              </a:ext>
            </a:extLst>
          </p:cNvPr>
          <p:cNvSpPr/>
          <p:nvPr userDrawn="1"/>
        </p:nvSpPr>
        <p:spPr>
          <a:xfrm>
            <a:off x="4102100" y="4121133"/>
            <a:ext cx="9241234" cy="258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19">
            <a:extLst>
              <a:ext uri="{FF2B5EF4-FFF2-40B4-BE49-F238E27FC236}">
                <a16:creationId xmlns:a16="http://schemas.microsoft.com/office/drawing/2014/main" id="{0C9D6371-2DDB-FC47-838F-C03981A3D248}"/>
              </a:ext>
            </a:extLst>
          </p:cNvPr>
          <p:cNvSpPr/>
          <p:nvPr userDrawn="1"/>
        </p:nvSpPr>
        <p:spPr>
          <a:xfrm>
            <a:off x="0" y="1917700"/>
            <a:ext cx="17348200" cy="1752600"/>
          </a:xfrm>
          <a:custGeom>
            <a:avLst/>
            <a:gdLst/>
            <a:ahLst/>
            <a:cxnLst/>
            <a:rect l="l" t="t" r="r" b="b"/>
            <a:pathLst>
              <a:path w="17348200" h="1752600">
                <a:moveTo>
                  <a:pt x="0" y="1752600"/>
                </a:moveTo>
                <a:lnTo>
                  <a:pt x="17348200" y="1752600"/>
                </a:lnTo>
                <a:lnTo>
                  <a:pt x="17348200" y="0"/>
                </a:lnTo>
                <a:lnTo>
                  <a:pt x="0" y="0"/>
                </a:lnTo>
                <a:lnTo>
                  <a:pt x="0" y="1752600"/>
                </a:lnTo>
                <a:close/>
              </a:path>
            </a:pathLst>
          </a:custGeom>
          <a:solidFill>
            <a:srgbClr val="BCCCD3">
              <a:alpha val="84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75708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11FC3F-E0E6-394F-B8FD-527E0D1D8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404937"/>
            <a:ext cx="5594350" cy="152082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DAA864-BD69-0F4A-973D-D9EF8A43D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5525" y="1404938"/>
            <a:ext cx="8782050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F5398E-8F5C-DE4E-AC69-E81031124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5388" y="2925763"/>
            <a:ext cx="5594350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F9B3AF-C10B-9A4A-B093-A06D0DB5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631405-7611-8647-AEF1-38DA7D29F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C65330-9D9C-9440-9F64-6A6A6D195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8" name="object 17">
            <a:extLst>
              <a:ext uri="{FF2B5EF4-FFF2-40B4-BE49-F238E27FC236}">
                <a16:creationId xmlns:a16="http://schemas.microsoft.com/office/drawing/2014/main" id="{7913AA73-30F5-1B4A-BCB9-4C8B20F21D11}"/>
              </a:ext>
            </a:extLst>
          </p:cNvPr>
          <p:cNvSpPr/>
          <p:nvPr userDrawn="1"/>
        </p:nvSpPr>
        <p:spPr>
          <a:xfrm>
            <a:off x="7226300" y="1219200"/>
            <a:ext cx="9118600" cy="784860"/>
          </a:xfrm>
          <a:custGeom>
            <a:avLst/>
            <a:gdLst/>
            <a:ahLst/>
            <a:cxnLst/>
            <a:rect l="l" t="t" r="r" b="b"/>
            <a:pathLst>
              <a:path w="12776200" h="784860">
                <a:moveTo>
                  <a:pt x="0" y="0"/>
                </a:moveTo>
                <a:lnTo>
                  <a:pt x="12776200" y="0"/>
                </a:lnTo>
                <a:lnTo>
                  <a:pt x="12776200" y="784301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16">
            <a:extLst>
              <a:ext uri="{FF2B5EF4-FFF2-40B4-BE49-F238E27FC236}">
                <a16:creationId xmlns:a16="http://schemas.microsoft.com/office/drawing/2014/main" id="{E7F0E087-6FBC-5141-ACF1-55D5B5CBE648}"/>
              </a:ext>
            </a:extLst>
          </p:cNvPr>
          <p:cNvSpPr/>
          <p:nvPr userDrawn="1"/>
        </p:nvSpPr>
        <p:spPr>
          <a:xfrm>
            <a:off x="7226300" y="7658418"/>
            <a:ext cx="9118600" cy="921385"/>
          </a:xfrm>
          <a:custGeom>
            <a:avLst/>
            <a:gdLst/>
            <a:ahLst/>
            <a:cxnLst/>
            <a:rect l="l" t="t" r="r" b="b"/>
            <a:pathLst>
              <a:path w="12776200" h="921384">
                <a:moveTo>
                  <a:pt x="12776200" y="921334"/>
                </a:moveTo>
                <a:lnTo>
                  <a:pt x="0" y="921334"/>
                </a:lnTo>
                <a:lnTo>
                  <a:pt x="0" y="0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64155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196D88-6EC7-D146-9B3A-C8DB6B6CF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404937"/>
            <a:ext cx="5594350" cy="152082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48105B2-4330-914B-B152-C3FE7E53BD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375525" y="1404938"/>
            <a:ext cx="8782050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B743D74-ECFC-1243-8BFC-8A027D687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5388" y="2925763"/>
            <a:ext cx="5594350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D86FA6-6FF1-E04E-8C1C-4B46BC86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FAB447-360C-494E-B83D-0FC668C8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99BE8B-054E-104F-B926-FFBD75E21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9" name="object 17">
            <a:extLst>
              <a:ext uri="{FF2B5EF4-FFF2-40B4-BE49-F238E27FC236}">
                <a16:creationId xmlns:a16="http://schemas.microsoft.com/office/drawing/2014/main" id="{39F4EE54-F5B2-BF4F-BEBF-BD9B6D4EB927}"/>
              </a:ext>
            </a:extLst>
          </p:cNvPr>
          <p:cNvSpPr/>
          <p:nvPr userDrawn="1"/>
        </p:nvSpPr>
        <p:spPr>
          <a:xfrm>
            <a:off x="7226300" y="1219200"/>
            <a:ext cx="9118600" cy="784860"/>
          </a:xfrm>
          <a:custGeom>
            <a:avLst/>
            <a:gdLst/>
            <a:ahLst/>
            <a:cxnLst/>
            <a:rect l="l" t="t" r="r" b="b"/>
            <a:pathLst>
              <a:path w="12776200" h="784860">
                <a:moveTo>
                  <a:pt x="0" y="0"/>
                </a:moveTo>
                <a:lnTo>
                  <a:pt x="12776200" y="0"/>
                </a:lnTo>
                <a:lnTo>
                  <a:pt x="12776200" y="784301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6">
            <a:extLst>
              <a:ext uri="{FF2B5EF4-FFF2-40B4-BE49-F238E27FC236}">
                <a16:creationId xmlns:a16="http://schemas.microsoft.com/office/drawing/2014/main" id="{A76AE678-6447-4D4A-87B3-238B51C3469C}"/>
              </a:ext>
            </a:extLst>
          </p:cNvPr>
          <p:cNvSpPr/>
          <p:nvPr userDrawn="1"/>
        </p:nvSpPr>
        <p:spPr>
          <a:xfrm>
            <a:off x="7226300" y="7658418"/>
            <a:ext cx="9118600" cy="921385"/>
          </a:xfrm>
          <a:custGeom>
            <a:avLst/>
            <a:gdLst/>
            <a:ahLst/>
            <a:cxnLst/>
            <a:rect l="l" t="t" r="r" b="b"/>
            <a:pathLst>
              <a:path w="12776200" h="921384">
                <a:moveTo>
                  <a:pt x="12776200" y="921334"/>
                </a:moveTo>
                <a:lnTo>
                  <a:pt x="0" y="921334"/>
                </a:lnTo>
                <a:lnTo>
                  <a:pt x="0" y="0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85457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Personaje a la izquierda con encabe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B65C5-CC1E-6F4E-88AB-F4FD3BF31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4100" y="1341519"/>
            <a:ext cx="7481888" cy="1063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chemeClr val="tx1"/>
                </a:solidFill>
                <a:latin typeface="Antenna Bold"/>
                <a:ea typeface="+mj-ea"/>
                <a:cs typeface="+mj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4100" y="2597150"/>
            <a:ext cx="7481888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174897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1B5370-FB7A-2649-8204-D17A3CBA7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328738"/>
            <a:ext cx="14962187" cy="103346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7D79AE-8C86-4242-98A4-37C728186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388" y="2390775"/>
            <a:ext cx="733901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A54A44B-23A9-9F4D-A015-75D033BAD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388" y="3562350"/>
            <a:ext cx="7339012" cy="5240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BAAB34-0793-2343-9F76-51539B0007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2050" y="2390775"/>
            <a:ext cx="737552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6E869DC-CA15-2741-B13E-B20B2E40A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2050" y="3562350"/>
            <a:ext cx="7375525" cy="5240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1E851D-27EF-3944-AB5F-B49CC316A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F15C6B8-0DA7-CB4F-AEAF-E97DF9AA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743C21-0EA8-B543-9578-2F5D5491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020408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>
            <a:extLst>
              <a:ext uri="{FF2B5EF4-FFF2-40B4-BE49-F238E27FC236}">
                <a16:creationId xmlns:a16="http://schemas.microsoft.com/office/drawing/2014/main" id="{5A7D39E3-2411-1041-84B6-17A1DD01BCBD}"/>
              </a:ext>
            </a:extLst>
          </p:cNvPr>
          <p:cNvSpPr/>
          <p:nvPr userDrawn="1"/>
        </p:nvSpPr>
        <p:spPr>
          <a:xfrm>
            <a:off x="0" y="0"/>
            <a:ext cx="17348200" cy="97345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A880EFF-90C6-FE48-A1EA-51EB13824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8525" y="3228788"/>
            <a:ext cx="13011150" cy="17639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3F50FD-DC08-5140-A4D1-C801A9CA5A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49699" y="5122863"/>
            <a:ext cx="9241235" cy="1190532"/>
          </a:xfrm>
          <a:solidFill>
            <a:schemeClr val="accent6"/>
          </a:solidFill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64BC35-D18F-C84F-84C6-A2E9AD294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CF7541-EFD1-494D-985E-6CB9C9CB5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3A7EF88C-1EC0-B94A-BE51-EC8901F73648}"/>
              </a:ext>
            </a:extLst>
          </p:cNvPr>
          <p:cNvSpPr/>
          <p:nvPr userDrawn="1"/>
        </p:nvSpPr>
        <p:spPr>
          <a:xfrm>
            <a:off x="3949700" y="3056219"/>
            <a:ext cx="9241234" cy="283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42700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7F433A-AD4C-4845-95B5-BA744319B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341521"/>
            <a:ext cx="14963775" cy="106354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4E27DF-4FD8-F94C-89DE-71F8959A6C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92213" y="2597150"/>
            <a:ext cx="7405687" cy="618807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0116CD-0931-1E4B-869D-86336063F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50300" y="2597150"/>
            <a:ext cx="7405688" cy="618807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819EF62-B1CA-194A-A8C0-B00D49291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518DB0-E160-1B4E-AF90-B06201F01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23CAAA-58EE-784D-BD91-D9FE383DB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760785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B65C5-CC1E-6F4E-88AB-F4FD3BF31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341521"/>
            <a:ext cx="14963775" cy="106354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1900" y="2667000"/>
            <a:ext cx="13654088" cy="61182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7" name="object 16">
            <a:extLst>
              <a:ext uri="{FF2B5EF4-FFF2-40B4-BE49-F238E27FC236}">
                <a16:creationId xmlns:a16="http://schemas.microsoft.com/office/drawing/2014/main" id="{FCF48A0B-9BBF-EF40-8DB1-C75A0DFBB9FC}"/>
              </a:ext>
            </a:extLst>
          </p:cNvPr>
          <p:cNvSpPr/>
          <p:nvPr userDrawn="1"/>
        </p:nvSpPr>
        <p:spPr>
          <a:xfrm>
            <a:off x="2501900" y="2514600"/>
            <a:ext cx="3698240" cy="0"/>
          </a:xfrm>
          <a:custGeom>
            <a:avLst/>
            <a:gdLst/>
            <a:ahLst/>
            <a:cxnLst/>
            <a:rect l="l" t="t" r="r" b="b"/>
            <a:pathLst>
              <a:path w="3698240">
                <a:moveTo>
                  <a:pt x="0" y="0"/>
                </a:moveTo>
                <a:lnTo>
                  <a:pt x="3697732" y="0"/>
                </a:lnTo>
              </a:path>
            </a:pathLst>
          </a:custGeom>
          <a:ln w="25400">
            <a:solidFill>
              <a:srgbClr val="F793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844506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C9309B89-4ED5-AA49-9802-FEAB4CE7114F}"/>
              </a:ext>
            </a:extLst>
          </p:cNvPr>
          <p:cNvSpPr/>
          <p:nvPr userDrawn="1"/>
        </p:nvSpPr>
        <p:spPr>
          <a:xfrm>
            <a:off x="0" y="1917687"/>
            <a:ext cx="17272368" cy="17526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CF42F40-B4EF-ED45-9E14-8191A8E6D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275" y="4354513"/>
            <a:ext cx="14962188" cy="1816466"/>
          </a:xfrm>
          <a:prstGeom prst="rect">
            <a:avLst/>
          </a:prstGeom>
        </p:spPr>
        <p:txBody>
          <a:bodyPr anchor="ctr" anchorCtr="1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061EFF-6FC8-8F45-928F-918143BF5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4275" y="6527800"/>
            <a:ext cx="14962188" cy="213360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F46A54-68A9-F443-B652-4A84DA49A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9B3871-8DFB-6046-9535-1B871D2EF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7B3C3F-F92D-FA4D-9764-3540C708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F1F76395-B36B-264C-995D-395AEE90D725}"/>
              </a:ext>
            </a:extLst>
          </p:cNvPr>
          <p:cNvSpPr/>
          <p:nvPr userDrawn="1"/>
        </p:nvSpPr>
        <p:spPr>
          <a:xfrm>
            <a:off x="4102100" y="4121133"/>
            <a:ext cx="9241234" cy="258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19">
            <a:extLst>
              <a:ext uri="{FF2B5EF4-FFF2-40B4-BE49-F238E27FC236}">
                <a16:creationId xmlns:a16="http://schemas.microsoft.com/office/drawing/2014/main" id="{0C9D6371-2DDB-FC47-838F-C03981A3D248}"/>
              </a:ext>
            </a:extLst>
          </p:cNvPr>
          <p:cNvSpPr/>
          <p:nvPr userDrawn="1"/>
        </p:nvSpPr>
        <p:spPr>
          <a:xfrm>
            <a:off x="0" y="1917700"/>
            <a:ext cx="17348200" cy="1752600"/>
          </a:xfrm>
          <a:custGeom>
            <a:avLst/>
            <a:gdLst/>
            <a:ahLst/>
            <a:cxnLst/>
            <a:rect l="l" t="t" r="r" b="b"/>
            <a:pathLst>
              <a:path w="17348200" h="1752600">
                <a:moveTo>
                  <a:pt x="0" y="1752600"/>
                </a:moveTo>
                <a:lnTo>
                  <a:pt x="17348200" y="1752600"/>
                </a:lnTo>
                <a:lnTo>
                  <a:pt x="17348200" y="0"/>
                </a:lnTo>
                <a:lnTo>
                  <a:pt x="0" y="0"/>
                </a:lnTo>
                <a:lnTo>
                  <a:pt x="0" y="1752600"/>
                </a:lnTo>
                <a:close/>
              </a:path>
            </a:pathLst>
          </a:custGeom>
          <a:solidFill>
            <a:srgbClr val="BCCCD3">
              <a:alpha val="84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04161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7F433A-AD4C-4845-95B5-BA744319B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341521"/>
            <a:ext cx="14963775" cy="106354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4E27DF-4FD8-F94C-89DE-71F8959A6C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92213" y="2597150"/>
            <a:ext cx="7405687" cy="618807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0116CD-0931-1E4B-869D-86336063F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50300" y="2597150"/>
            <a:ext cx="7405688" cy="618807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819EF62-B1CA-194A-A8C0-B00D49291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518DB0-E160-1B4E-AF90-B06201F01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23CAAA-58EE-784D-BD91-D9FE383DB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1278482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1B5370-FB7A-2649-8204-D17A3CBA7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328738"/>
            <a:ext cx="14962187" cy="103346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7D79AE-8C86-4242-98A4-37C728186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388" y="2390775"/>
            <a:ext cx="733901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A54A44B-23A9-9F4D-A015-75D033BAD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388" y="3562350"/>
            <a:ext cx="7339012" cy="5240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BAAB34-0793-2343-9F76-51539B0007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2050" y="2390775"/>
            <a:ext cx="737552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6E869DC-CA15-2741-B13E-B20B2E40A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2050" y="3562350"/>
            <a:ext cx="7375525" cy="5240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1E851D-27EF-3944-AB5F-B49CC316A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F15C6B8-0DA7-CB4F-AEAF-E97DF9AA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743C21-0EA8-B543-9578-2F5D5491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5642179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2C0EDA-D105-2445-BA4B-A382EA4C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341521"/>
            <a:ext cx="14963775" cy="106354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1856AE-E9BE-5F49-9917-DC5A00207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CE38AB0-49DC-8D41-9C2A-A658C2B3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D88F65E-0A8A-BF4D-A9D1-13CDC1461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551962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8C8939B-8267-694F-856F-1F6A6D3D7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280AF8-360C-B94A-8025-AC3F1079B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8109C4D-40BA-F643-857D-E6852A32F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08589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11FC3F-E0E6-394F-B8FD-527E0D1D8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404937"/>
            <a:ext cx="5594350" cy="152082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DAA864-BD69-0F4A-973D-D9EF8A43D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5525" y="1404938"/>
            <a:ext cx="8782050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F5398E-8F5C-DE4E-AC69-E81031124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5388" y="2925763"/>
            <a:ext cx="5594350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F9B3AF-C10B-9A4A-B093-A06D0DB5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631405-7611-8647-AEF1-38DA7D29F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C65330-9D9C-9440-9F64-6A6A6D195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8" name="object 17">
            <a:extLst>
              <a:ext uri="{FF2B5EF4-FFF2-40B4-BE49-F238E27FC236}">
                <a16:creationId xmlns:a16="http://schemas.microsoft.com/office/drawing/2014/main" id="{7913AA73-30F5-1B4A-BCB9-4C8B20F21D11}"/>
              </a:ext>
            </a:extLst>
          </p:cNvPr>
          <p:cNvSpPr/>
          <p:nvPr userDrawn="1"/>
        </p:nvSpPr>
        <p:spPr>
          <a:xfrm>
            <a:off x="7226300" y="1219200"/>
            <a:ext cx="9118600" cy="784860"/>
          </a:xfrm>
          <a:custGeom>
            <a:avLst/>
            <a:gdLst/>
            <a:ahLst/>
            <a:cxnLst/>
            <a:rect l="l" t="t" r="r" b="b"/>
            <a:pathLst>
              <a:path w="12776200" h="784860">
                <a:moveTo>
                  <a:pt x="0" y="0"/>
                </a:moveTo>
                <a:lnTo>
                  <a:pt x="12776200" y="0"/>
                </a:lnTo>
                <a:lnTo>
                  <a:pt x="12776200" y="784301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16">
            <a:extLst>
              <a:ext uri="{FF2B5EF4-FFF2-40B4-BE49-F238E27FC236}">
                <a16:creationId xmlns:a16="http://schemas.microsoft.com/office/drawing/2014/main" id="{E7F0E087-6FBC-5141-ACF1-55D5B5CBE648}"/>
              </a:ext>
            </a:extLst>
          </p:cNvPr>
          <p:cNvSpPr/>
          <p:nvPr userDrawn="1"/>
        </p:nvSpPr>
        <p:spPr>
          <a:xfrm>
            <a:off x="7226300" y="7658418"/>
            <a:ext cx="9118600" cy="921385"/>
          </a:xfrm>
          <a:custGeom>
            <a:avLst/>
            <a:gdLst/>
            <a:ahLst/>
            <a:cxnLst/>
            <a:rect l="l" t="t" r="r" b="b"/>
            <a:pathLst>
              <a:path w="12776200" h="921384">
                <a:moveTo>
                  <a:pt x="12776200" y="921334"/>
                </a:moveTo>
                <a:lnTo>
                  <a:pt x="0" y="921334"/>
                </a:lnTo>
                <a:lnTo>
                  <a:pt x="0" y="0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5983008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196D88-6EC7-D146-9B3A-C8DB6B6CF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404937"/>
            <a:ext cx="5594350" cy="152082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48105B2-4330-914B-B152-C3FE7E53BD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375525" y="1404938"/>
            <a:ext cx="8782050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B743D74-ECFC-1243-8BFC-8A027D687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5388" y="2925763"/>
            <a:ext cx="5594350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D86FA6-6FF1-E04E-8C1C-4B46BC86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FAB447-360C-494E-B83D-0FC668C8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99BE8B-054E-104F-B926-FFBD75E21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9" name="object 17">
            <a:extLst>
              <a:ext uri="{FF2B5EF4-FFF2-40B4-BE49-F238E27FC236}">
                <a16:creationId xmlns:a16="http://schemas.microsoft.com/office/drawing/2014/main" id="{39F4EE54-F5B2-BF4F-BEBF-BD9B6D4EB927}"/>
              </a:ext>
            </a:extLst>
          </p:cNvPr>
          <p:cNvSpPr/>
          <p:nvPr userDrawn="1"/>
        </p:nvSpPr>
        <p:spPr>
          <a:xfrm>
            <a:off x="7226300" y="1219200"/>
            <a:ext cx="9118600" cy="784860"/>
          </a:xfrm>
          <a:custGeom>
            <a:avLst/>
            <a:gdLst/>
            <a:ahLst/>
            <a:cxnLst/>
            <a:rect l="l" t="t" r="r" b="b"/>
            <a:pathLst>
              <a:path w="12776200" h="784860">
                <a:moveTo>
                  <a:pt x="0" y="0"/>
                </a:moveTo>
                <a:lnTo>
                  <a:pt x="12776200" y="0"/>
                </a:lnTo>
                <a:lnTo>
                  <a:pt x="12776200" y="784301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6">
            <a:extLst>
              <a:ext uri="{FF2B5EF4-FFF2-40B4-BE49-F238E27FC236}">
                <a16:creationId xmlns:a16="http://schemas.microsoft.com/office/drawing/2014/main" id="{A76AE678-6447-4D4A-87B3-238B51C3469C}"/>
              </a:ext>
            </a:extLst>
          </p:cNvPr>
          <p:cNvSpPr/>
          <p:nvPr userDrawn="1"/>
        </p:nvSpPr>
        <p:spPr>
          <a:xfrm>
            <a:off x="7226300" y="7658418"/>
            <a:ext cx="9118600" cy="921385"/>
          </a:xfrm>
          <a:custGeom>
            <a:avLst/>
            <a:gdLst/>
            <a:ahLst/>
            <a:cxnLst/>
            <a:rect l="l" t="t" r="r" b="b"/>
            <a:pathLst>
              <a:path w="12776200" h="921384">
                <a:moveTo>
                  <a:pt x="12776200" y="921334"/>
                </a:moveTo>
                <a:lnTo>
                  <a:pt x="0" y="921334"/>
                </a:lnTo>
                <a:lnTo>
                  <a:pt x="0" y="0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051598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cabezado en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880EFF-90C6-FE48-A1EA-51EB13824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2300" y="3340195"/>
            <a:ext cx="14187488" cy="1063543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chemeClr val="tx1"/>
                </a:solidFill>
                <a:latin typeface="Antenna Bold"/>
                <a:ea typeface="+mj-ea"/>
                <a:cs typeface="+mj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3F50FD-DC08-5140-A4D1-C801A9CA5AD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595336"/>
            <a:ext cx="14187488" cy="1881663"/>
          </a:xfrm>
          <a:prstGeom prst="rect">
            <a:avLst/>
          </a:prstGeom>
          <a:solidFill>
            <a:schemeClr val="accent6"/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2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64BC35-D18F-C84F-84C6-A2E9AD2946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CF7541-EFD1-494D-985E-6CB9C9CB5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3A7EF88C-1EC0-B94A-BE51-EC8901F73648}"/>
              </a:ext>
            </a:extLst>
          </p:cNvPr>
          <p:cNvSpPr/>
          <p:nvPr userDrawn="1"/>
        </p:nvSpPr>
        <p:spPr>
          <a:xfrm>
            <a:off x="3949700" y="3056219"/>
            <a:ext cx="9241234" cy="283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05009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rsonaje a la izquierda con encabe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B65C5-CC1E-6F4E-88AB-F4FD3BF31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4100" y="1341519"/>
            <a:ext cx="7481888" cy="1063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chemeClr val="tx1"/>
                </a:solidFill>
                <a:latin typeface="Antenna Bold"/>
                <a:ea typeface="+mj-ea"/>
                <a:cs typeface="+mj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4100" y="2597150"/>
            <a:ext cx="7481888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27260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1B5370-FB7A-2649-8204-D17A3CBA7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328738"/>
            <a:ext cx="14962187" cy="103346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7D79AE-8C86-4242-98A4-37C728186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388" y="2390775"/>
            <a:ext cx="733901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A54A44B-23A9-9F4D-A015-75D033BAD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388" y="3562350"/>
            <a:ext cx="7339012" cy="5240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BAAB34-0793-2343-9F76-51539B0007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2050" y="2390775"/>
            <a:ext cx="737552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6E869DC-CA15-2741-B13E-B20B2E40A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2050" y="3562350"/>
            <a:ext cx="7375525" cy="5240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1E851D-27EF-3944-AB5F-B49CC316A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F15C6B8-0DA7-CB4F-AEAF-E97DF9AA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743C21-0EA8-B543-9578-2F5D5491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1064471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rsonaje a la derecha con encabe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B65C5-CC1E-6F4E-88AB-F4FD3BF31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2" y="1411369"/>
            <a:ext cx="7481888" cy="1063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chemeClr val="tx1"/>
                </a:solidFill>
                <a:latin typeface="Antenna Bold"/>
                <a:ea typeface="+mj-ea"/>
                <a:cs typeface="+mj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212" y="2667000"/>
            <a:ext cx="7481888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3170522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je a la izqui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4100" y="1341520"/>
            <a:ext cx="7481888" cy="7443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8140857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je a la 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07063-710F-B54B-8806-2C66D272C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212" y="1219200"/>
            <a:ext cx="7481888" cy="7635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Anten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4FDDE-4647-D748-AB06-B1EBAEBD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AC5763-B804-7540-ADB6-CEE7F6DF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419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5E3F7E-EE8A-344F-86DF-3E1493EA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388236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9448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2C0EDA-D105-2445-BA4B-A382EA4C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341521"/>
            <a:ext cx="14963775" cy="1063542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1856AE-E9BE-5F49-9917-DC5A00207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CE38AB0-49DC-8D41-9C2A-A658C2B3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D88F65E-0A8A-BF4D-A9D1-13CDC1461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2243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8C8939B-8267-694F-856F-1F6A6D3D7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280AF8-360C-B94A-8025-AC3F1079B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8109C4D-40BA-F643-857D-E6852A32F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41152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11FC3F-E0E6-394F-B8FD-527E0D1D8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404937"/>
            <a:ext cx="5594350" cy="152082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DAA864-BD69-0F4A-973D-D9EF8A43D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5525" y="1404938"/>
            <a:ext cx="8782050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F5398E-8F5C-DE4E-AC69-E81031124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5388" y="2925763"/>
            <a:ext cx="5594350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F9B3AF-C10B-9A4A-B093-A06D0DB5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631405-7611-8647-AEF1-38DA7D29F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C65330-9D9C-9440-9F64-6A6A6D195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8" name="object 17">
            <a:extLst>
              <a:ext uri="{FF2B5EF4-FFF2-40B4-BE49-F238E27FC236}">
                <a16:creationId xmlns:a16="http://schemas.microsoft.com/office/drawing/2014/main" id="{7913AA73-30F5-1B4A-BCB9-4C8B20F21D11}"/>
              </a:ext>
            </a:extLst>
          </p:cNvPr>
          <p:cNvSpPr/>
          <p:nvPr userDrawn="1"/>
        </p:nvSpPr>
        <p:spPr>
          <a:xfrm>
            <a:off x="7226300" y="1219200"/>
            <a:ext cx="9118600" cy="784860"/>
          </a:xfrm>
          <a:custGeom>
            <a:avLst/>
            <a:gdLst/>
            <a:ahLst/>
            <a:cxnLst/>
            <a:rect l="l" t="t" r="r" b="b"/>
            <a:pathLst>
              <a:path w="12776200" h="784860">
                <a:moveTo>
                  <a:pt x="0" y="0"/>
                </a:moveTo>
                <a:lnTo>
                  <a:pt x="12776200" y="0"/>
                </a:lnTo>
                <a:lnTo>
                  <a:pt x="12776200" y="784301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16">
            <a:extLst>
              <a:ext uri="{FF2B5EF4-FFF2-40B4-BE49-F238E27FC236}">
                <a16:creationId xmlns:a16="http://schemas.microsoft.com/office/drawing/2014/main" id="{E7F0E087-6FBC-5141-ACF1-55D5B5CBE648}"/>
              </a:ext>
            </a:extLst>
          </p:cNvPr>
          <p:cNvSpPr/>
          <p:nvPr userDrawn="1"/>
        </p:nvSpPr>
        <p:spPr>
          <a:xfrm>
            <a:off x="7226300" y="7658418"/>
            <a:ext cx="9118600" cy="921385"/>
          </a:xfrm>
          <a:custGeom>
            <a:avLst/>
            <a:gdLst/>
            <a:ahLst/>
            <a:cxnLst/>
            <a:rect l="l" t="t" r="r" b="b"/>
            <a:pathLst>
              <a:path w="12776200" h="921384">
                <a:moveTo>
                  <a:pt x="12776200" y="921334"/>
                </a:moveTo>
                <a:lnTo>
                  <a:pt x="0" y="921334"/>
                </a:lnTo>
                <a:lnTo>
                  <a:pt x="0" y="0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768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196D88-6EC7-D146-9B3A-C8DB6B6CF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388" y="1404937"/>
            <a:ext cx="5594350" cy="152082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48105B2-4330-914B-B152-C3FE7E53BD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375525" y="1404938"/>
            <a:ext cx="8782050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B743D74-ECFC-1243-8BFC-8A027D687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5388" y="2925763"/>
            <a:ext cx="5594350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D86FA6-6FF1-E04E-8C1C-4B46BC86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FAB447-360C-494E-B83D-0FC668C8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99BE8B-054E-104F-B926-FFBD75E21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252325" y="9040813"/>
            <a:ext cx="3903663" cy="519112"/>
          </a:xfrm>
          <a:prstGeom prst="rect">
            <a:avLst/>
          </a:prstGeom>
        </p:spPr>
        <p:txBody>
          <a:bodyPr/>
          <a:lstStyle/>
          <a:p>
            <a:fld id="{D8828308-B333-6242-BF8D-6933135FAEFA}" type="slidenum">
              <a:rPr lang="es-CO" smtClean="0"/>
              <a:t>‹#›</a:t>
            </a:fld>
            <a:endParaRPr lang="es-CO"/>
          </a:p>
        </p:txBody>
      </p:sp>
      <p:sp>
        <p:nvSpPr>
          <p:cNvPr id="9" name="object 17">
            <a:extLst>
              <a:ext uri="{FF2B5EF4-FFF2-40B4-BE49-F238E27FC236}">
                <a16:creationId xmlns:a16="http://schemas.microsoft.com/office/drawing/2014/main" id="{39F4EE54-F5B2-BF4F-BEBF-BD9B6D4EB927}"/>
              </a:ext>
            </a:extLst>
          </p:cNvPr>
          <p:cNvSpPr/>
          <p:nvPr userDrawn="1"/>
        </p:nvSpPr>
        <p:spPr>
          <a:xfrm>
            <a:off x="7226300" y="1219200"/>
            <a:ext cx="9118600" cy="784860"/>
          </a:xfrm>
          <a:custGeom>
            <a:avLst/>
            <a:gdLst/>
            <a:ahLst/>
            <a:cxnLst/>
            <a:rect l="l" t="t" r="r" b="b"/>
            <a:pathLst>
              <a:path w="12776200" h="784860">
                <a:moveTo>
                  <a:pt x="0" y="0"/>
                </a:moveTo>
                <a:lnTo>
                  <a:pt x="12776200" y="0"/>
                </a:lnTo>
                <a:lnTo>
                  <a:pt x="12776200" y="784301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6">
            <a:extLst>
              <a:ext uri="{FF2B5EF4-FFF2-40B4-BE49-F238E27FC236}">
                <a16:creationId xmlns:a16="http://schemas.microsoft.com/office/drawing/2014/main" id="{A76AE678-6447-4D4A-87B3-238B51C3469C}"/>
              </a:ext>
            </a:extLst>
          </p:cNvPr>
          <p:cNvSpPr/>
          <p:nvPr userDrawn="1"/>
        </p:nvSpPr>
        <p:spPr>
          <a:xfrm>
            <a:off x="7226300" y="7658418"/>
            <a:ext cx="9118600" cy="921385"/>
          </a:xfrm>
          <a:custGeom>
            <a:avLst/>
            <a:gdLst/>
            <a:ahLst/>
            <a:cxnLst/>
            <a:rect l="l" t="t" r="r" b="b"/>
            <a:pathLst>
              <a:path w="12776200" h="921384">
                <a:moveTo>
                  <a:pt x="12776200" y="921334"/>
                </a:moveTo>
                <a:lnTo>
                  <a:pt x="0" y="921334"/>
                </a:lnTo>
                <a:lnTo>
                  <a:pt x="0" y="0"/>
                </a:lnTo>
              </a:path>
            </a:pathLst>
          </a:cu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7553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43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0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2">
            <a:extLst>
              <a:ext uri="{FF2B5EF4-FFF2-40B4-BE49-F238E27FC236}">
                <a16:creationId xmlns:a16="http://schemas.microsoft.com/office/drawing/2014/main" id="{0E510BC7-BC81-F94B-BE87-B1D3FC19AD05}"/>
              </a:ext>
            </a:extLst>
          </p:cNvPr>
          <p:cNvSpPr/>
          <p:nvPr userDrawn="1"/>
        </p:nvSpPr>
        <p:spPr>
          <a:xfrm>
            <a:off x="10529752" y="50800"/>
            <a:ext cx="6818447" cy="9702800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  <a:effectLst>
            <a:outerShdw blurRad="50800" dist="50800" dir="5400000" algn="ctr" rotWithShape="0">
              <a:srgbClr val="000000">
                <a:alpha val="12000"/>
              </a:srgbClr>
            </a:outerShdw>
          </a:effectLst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47568EC-BD48-F346-A3B1-0544A48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8500" y="2597150"/>
            <a:ext cx="14187488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30CC6ED-0650-A74D-892B-5988FCF39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112B8A3E-71F8-1E41-97CC-D4A159F8A18F}"/>
              </a:ext>
            </a:extLst>
          </p:cNvPr>
          <p:cNvGrpSpPr/>
          <p:nvPr userDrawn="1"/>
        </p:nvGrpSpPr>
        <p:grpSpPr>
          <a:xfrm>
            <a:off x="215900" y="155305"/>
            <a:ext cx="2156984" cy="1063895"/>
            <a:chOff x="628550" y="295046"/>
            <a:chExt cx="1800984" cy="888304"/>
          </a:xfrm>
        </p:grpSpPr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58B0C76C-70AF-094F-AA17-A9D896031101}"/>
                </a:ext>
              </a:extLst>
            </p:cNvPr>
            <p:cNvSpPr/>
            <p:nvPr userDrawn="1"/>
          </p:nvSpPr>
          <p:spPr>
            <a:xfrm>
              <a:off x="628550" y="845268"/>
              <a:ext cx="378460" cy="337820"/>
            </a:xfrm>
            <a:custGeom>
              <a:avLst/>
              <a:gdLst/>
              <a:ahLst/>
              <a:cxnLst/>
              <a:rect l="l" t="t" r="r" b="b"/>
              <a:pathLst>
                <a:path w="378459" h="337819">
                  <a:moveTo>
                    <a:pt x="97561" y="0"/>
                  </a:moveTo>
                  <a:lnTo>
                    <a:pt x="0" y="0"/>
                  </a:lnTo>
                  <a:lnTo>
                    <a:pt x="0" y="337781"/>
                  </a:lnTo>
                  <a:lnTo>
                    <a:pt x="67462" y="337781"/>
                  </a:lnTo>
                  <a:lnTo>
                    <a:pt x="67462" y="113512"/>
                  </a:lnTo>
                  <a:lnTo>
                    <a:pt x="142648" y="113512"/>
                  </a:lnTo>
                  <a:lnTo>
                    <a:pt x="97561" y="0"/>
                  </a:lnTo>
                  <a:close/>
                </a:path>
                <a:path w="378459" h="337819">
                  <a:moveTo>
                    <a:pt x="142648" y="113512"/>
                  </a:moveTo>
                  <a:lnTo>
                    <a:pt x="67462" y="113512"/>
                  </a:lnTo>
                  <a:lnTo>
                    <a:pt x="157734" y="337781"/>
                  </a:lnTo>
                  <a:lnTo>
                    <a:pt x="214249" y="337781"/>
                  </a:lnTo>
                  <a:lnTo>
                    <a:pt x="257323" y="230657"/>
                  </a:lnTo>
                  <a:lnTo>
                    <a:pt x="189179" y="230657"/>
                  </a:lnTo>
                  <a:lnTo>
                    <a:pt x="142648" y="113512"/>
                  </a:lnTo>
                  <a:close/>
                </a:path>
                <a:path w="378459" h="337819">
                  <a:moveTo>
                    <a:pt x="377913" y="112141"/>
                  </a:moveTo>
                  <a:lnTo>
                    <a:pt x="304977" y="112140"/>
                  </a:lnTo>
                  <a:lnTo>
                    <a:pt x="304977" y="337781"/>
                  </a:lnTo>
                  <a:lnTo>
                    <a:pt x="377913" y="337781"/>
                  </a:lnTo>
                  <a:lnTo>
                    <a:pt x="377913" y="112141"/>
                  </a:lnTo>
                  <a:close/>
                </a:path>
                <a:path w="378459" h="337819">
                  <a:moveTo>
                    <a:pt x="377913" y="0"/>
                  </a:moveTo>
                  <a:lnTo>
                    <a:pt x="280809" y="0"/>
                  </a:lnTo>
                  <a:lnTo>
                    <a:pt x="189179" y="230657"/>
                  </a:lnTo>
                  <a:lnTo>
                    <a:pt x="257323" y="230657"/>
                  </a:lnTo>
                  <a:lnTo>
                    <a:pt x="304977" y="112141"/>
                  </a:lnTo>
                  <a:lnTo>
                    <a:pt x="377913" y="112141"/>
                  </a:lnTo>
                  <a:lnTo>
                    <a:pt x="377913" y="0"/>
                  </a:lnTo>
                  <a:close/>
                </a:path>
              </a:pathLst>
            </a:custGeom>
            <a:solidFill>
              <a:srgbClr val="01132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F47E5C33-D636-BE43-B2E5-F2DC2FCF2D9A}"/>
                </a:ext>
              </a:extLst>
            </p:cNvPr>
            <p:cNvSpPr/>
            <p:nvPr userDrawn="1"/>
          </p:nvSpPr>
          <p:spPr>
            <a:xfrm>
              <a:off x="1116552" y="845273"/>
              <a:ext cx="0" cy="337820"/>
            </a:xfrm>
            <a:custGeom>
              <a:avLst/>
              <a:gdLst/>
              <a:ahLst/>
              <a:cxnLst/>
              <a:rect l="l" t="t" r="r" b="b"/>
              <a:pathLst>
                <a:path h="337819">
                  <a:moveTo>
                    <a:pt x="0" y="0"/>
                  </a:moveTo>
                  <a:lnTo>
                    <a:pt x="0" y="337781"/>
                  </a:lnTo>
                </a:path>
              </a:pathLst>
            </a:custGeom>
            <a:ln w="74307">
              <a:solidFill>
                <a:srgbClr val="18CDE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7AB125ED-2F6A-0941-8289-F4FDDE918865}"/>
                </a:ext>
              </a:extLst>
            </p:cNvPr>
            <p:cNvSpPr/>
            <p:nvPr userDrawn="1"/>
          </p:nvSpPr>
          <p:spPr>
            <a:xfrm>
              <a:off x="1198836" y="842990"/>
              <a:ext cx="347345" cy="340360"/>
            </a:xfrm>
            <a:custGeom>
              <a:avLst/>
              <a:gdLst/>
              <a:ahLst/>
              <a:cxnLst/>
              <a:rect l="l" t="t" r="r" b="b"/>
              <a:pathLst>
                <a:path w="347344" h="340359">
                  <a:moveTo>
                    <a:pt x="211061" y="0"/>
                  </a:moveTo>
                  <a:lnTo>
                    <a:pt x="135381" y="0"/>
                  </a:lnTo>
                  <a:lnTo>
                    <a:pt x="0" y="340067"/>
                  </a:lnTo>
                  <a:lnTo>
                    <a:pt x="72936" y="340067"/>
                  </a:lnTo>
                  <a:lnTo>
                    <a:pt x="94818" y="284454"/>
                  </a:lnTo>
                  <a:lnTo>
                    <a:pt x="325057" y="284454"/>
                  </a:lnTo>
                  <a:lnTo>
                    <a:pt x="300393" y="222910"/>
                  </a:lnTo>
                  <a:lnTo>
                    <a:pt x="118516" y="222910"/>
                  </a:lnTo>
                  <a:lnTo>
                    <a:pt x="171399" y="88430"/>
                  </a:lnTo>
                  <a:lnTo>
                    <a:pt x="246500" y="88430"/>
                  </a:lnTo>
                  <a:lnTo>
                    <a:pt x="211061" y="0"/>
                  </a:lnTo>
                  <a:close/>
                </a:path>
                <a:path w="347344" h="340359">
                  <a:moveTo>
                    <a:pt x="325057" y="284454"/>
                  </a:moveTo>
                  <a:lnTo>
                    <a:pt x="247980" y="284454"/>
                  </a:lnTo>
                  <a:lnTo>
                    <a:pt x="269862" y="340067"/>
                  </a:lnTo>
                  <a:lnTo>
                    <a:pt x="347344" y="340067"/>
                  </a:lnTo>
                  <a:lnTo>
                    <a:pt x="325057" y="284454"/>
                  </a:lnTo>
                  <a:close/>
                </a:path>
                <a:path w="347344" h="340359">
                  <a:moveTo>
                    <a:pt x="246500" y="88430"/>
                  </a:moveTo>
                  <a:lnTo>
                    <a:pt x="171399" y="88430"/>
                  </a:lnTo>
                  <a:lnTo>
                    <a:pt x="224281" y="222910"/>
                  </a:lnTo>
                  <a:lnTo>
                    <a:pt x="300393" y="222910"/>
                  </a:lnTo>
                  <a:lnTo>
                    <a:pt x="246500" y="88430"/>
                  </a:lnTo>
                  <a:close/>
                </a:path>
              </a:pathLst>
            </a:custGeom>
            <a:solidFill>
              <a:srgbClr val="18CD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9">
              <a:extLst>
                <a:ext uri="{FF2B5EF4-FFF2-40B4-BE49-F238E27FC236}">
                  <a16:creationId xmlns:a16="http://schemas.microsoft.com/office/drawing/2014/main" id="{DA171B5C-6A0A-494A-90A7-0407410677A8}"/>
                </a:ext>
              </a:extLst>
            </p:cNvPr>
            <p:cNvSpPr/>
            <p:nvPr userDrawn="1"/>
          </p:nvSpPr>
          <p:spPr>
            <a:xfrm>
              <a:off x="1586303" y="845267"/>
              <a:ext cx="309880" cy="337820"/>
            </a:xfrm>
            <a:custGeom>
              <a:avLst/>
              <a:gdLst/>
              <a:ahLst/>
              <a:cxnLst/>
              <a:rect l="l" t="t" r="r" b="b"/>
              <a:pathLst>
                <a:path w="309880" h="337819">
                  <a:moveTo>
                    <a:pt x="121259" y="0"/>
                  </a:moveTo>
                  <a:lnTo>
                    <a:pt x="0" y="0"/>
                  </a:lnTo>
                  <a:lnTo>
                    <a:pt x="0" y="337781"/>
                  </a:lnTo>
                  <a:lnTo>
                    <a:pt x="119443" y="337781"/>
                  </a:lnTo>
                  <a:lnTo>
                    <a:pt x="171885" y="335327"/>
                  </a:lnTo>
                  <a:lnTo>
                    <a:pt x="215340" y="327299"/>
                  </a:lnTo>
                  <a:lnTo>
                    <a:pt x="250144" y="312701"/>
                  </a:lnTo>
                  <a:lnTo>
                    <a:pt x="276630" y="290535"/>
                  </a:lnTo>
                  <a:lnTo>
                    <a:pt x="287427" y="272605"/>
                  </a:lnTo>
                  <a:lnTo>
                    <a:pt x="74764" y="272605"/>
                  </a:lnTo>
                  <a:lnTo>
                    <a:pt x="74764" y="67017"/>
                  </a:lnTo>
                  <a:lnTo>
                    <a:pt x="289803" y="67017"/>
                  </a:lnTo>
                  <a:lnTo>
                    <a:pt x="277349" y="46016"/>
                  </a:lnTo>
                  <a:lnTo>
                    <a:pt x="251250" y="24185"/>
                  </a:lnTo>
                  <a:lnTo>
                    <a:pt x="216802" y="9994"/>
                  </a:lnTo>
                  <a:lnTo>
                    <a:pt x="173604" y="2309"/>
                  </a:lnTo>
                  <a:lnTo>
                    <a:pt x="121259" y="0"/>
                  </a:lnTo>
                  <a:close/>
                </a:path>
                <a:path w="309880" h="337819">
                  <a:moveTo>
                    <a:pt x="289803" y="67017"/>
                  </a:moveTo>
                  <a:lnTo>
                    <a:pt x="122173" y="67017"/>
                  </a:lnTo>
                  <a:lnTo>
                    <a:pt x="180468" y="72195"/>
                  </a:lnTo>
                  <a:lnTo>
                    <a:pt x="214487" y="89296"/>
                  </a:lnTo>
                  <a:lnTo>
                    <a:pt x="230383" y="120671"/>
                  </a:lnTo>
                  <a:lnTo>
                    <a:pt x="234314" y="168668"/>
                  </a:lnTo>
                  <a:lnTo>
                    <a:pt x="229955" y="217023"/>
                  </a:lnTo>
                  <a:lnTo>
                    <a:pt x="213458" y="249183"/>
                  </a:lnTo>
                  <a:lnTo>
                    <a:pt x="179697" y="267070"/>
                  </a:lnTo>
                  <a:lnTo>
                    <a:pt x="123545" y="272605"/>
                  </a:lnTo>
                  <a:lnTo>
                    <a:pt x="287427" y="272605"/>
                  </a:lnTo>
                  <a:lnTo>
                    <a:pt x="295135" y="259806"/>
                  </a:lnTo>
                  <a:lnTo>
                    <a:pt x="305992" y="219516"/>
                  </a:lnTo>
                  <a:lnTo>
                    <a:pt x="309537" y="168668"/>
                  </a:lnTo>
                  <a:lnTo>
                    <a:pt x="306093" y="117125"/>
                  </a:lnTo>
                  <a:lnTo>
                    <a:pt x="295497" y="76619"/>
                  </a:lnTo>
                  <a:lnTo>
                    <a:pt x="289803" y="67017"/>
                  </a:lnTo>
                  <a:close/>
                </a:path>
              </a:pathLst>
            </a:custGeom>
            <a:solidFill>
              <a:srgbClr val="01132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1">
              <a:extLst>
                <a:ext uri="{FF2B5EF4-FFF2-40B4-BE49-F238E27FC236}">
                  <a16:creationId xmlns:a16="http://schemas.microsoft.com/office/drawing/2014/main" id="{2A65206D-504C-FE42-ADD9-B899B46339D0}"/>
                </a:ext>
              </a:extLst>
            </p:cNvPr>
            <p:cNvSpPr/>
            <p:nvPr userDrawn="1"/>
          </p:nvSpPr>
          <p:spPr>
            <a:xfrm>
              <a:off x="1596364" y="295046"/>
              <a:ext cx="833170" cy="888009"/>
            </a:xfrm>
            <a:prstGeom prst="rect">
              <a:avLst/>
            </a:prstGeom>
            <a:blipFill>
              <a:blip r:embed="rId1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4">
            <a:extLst>
              <a:ext uri="{FF2B5EF4-FFF2-40B4-BE49-F238E27FC236}">
                <a16:creationId xmlns:a16="http://schemas.microsoft.com/office/drawing/2014/main" id="{A11C84A7-5AC0-1840-A6C9-9BE6C856221A}"/>
              </a:ext>
            </a:extLst>
          </p:cNvPr>
          <p:cNvSpPr/>
          <p:nvPr userDrawn="1"/>
        </p:nvSpPr>
        <p:spPr>
          <a:xfrm>
            <a:off x="2947540" y="794487"/>
            <a:ext cx="13727560" cy="45719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2">
            <a:extLst>
              <a:ext uri="{FF2B5EF4-FFF2-40B4-BE49-F238E27FC236}">
                <a16:creationId xmlns:a16="http://schemas.microsoft.com/office/drawing/2014/main" id="{44D61AD2-3F3B-8343-82F3-87B91108DD0D}"/>
              </a:ext>
            </a:extLst>
          </p:cNvPr>
          <p:cNvSpPr/>
          <p:nvPr userDrawn="1"/>
        </p:nvSpPr>
        <p:spPr>
          <a:xfrm>
            <a:off x="8940477" y="8915400"/>
            <a:ext cx="5918200" cy="0"/>
          </a:xfrm>
          <a:custGeom>
            <a:avLst/>
            <a:gdLst/>
            <a:ahLst/>
            <a:cxnLst/>
            <a:rect l="l" t="t" r="r" b="b"/>
            <a:pathLst>
              <a:path w="5918200">
                <a:moveTo>
                  <a:pt x="5918187" y="0"/>
                </a:moveTo>
                <a:lnTo>
                  <a:pt x="0" y="0"/>
                </a:lnTo>
              </a:path>
            </a:pathLst>
          </a:custGeom>
          <a:ln w="25400">
            <a:solidFill>
              <a:srgbClr val="F793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6A2F1ABE-7AB6-4D44-A74C-157A20565CC2}"/>
              </a:ext>
            </a:extLst>
          </p:cNvPr>
          <p:cNvSpPr/>
          <p:nvPr userDrawn="1"/>
        </p:nvSpPr>
        <p:spPr>
          <a:xfrm>
            <a:off x="8940482" y="8915400"/>
            <a:ext cx="3251835" cy="0"/>
          </a:xfrm>
          <a:custGeom>
            <a:avLst/>
            <a:gdLst/>
            <a:ahLst/>
            <a:cxnLst/>
            <a:rect l="l" t="t" r="r" b="b"/>
            <a:pathLst>
              <a:path w="3251834">
                <a:moveTo>
                  <a:pt x="3251517" y="0"/>
                </a:moveTo>
                <a:lnTo>
                  <a:pt x="0" y="0"/>
                </a:lnTo>
              </a:path>
            </a:pathLst>
          </a:custGeom>
          <a:ln w="25400">
            <a:solidFill>
              <a:srgbClr val="662C9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3D8A6877-2879-1D4D-8F03-B85B85B69BF5}"/>
              </a:ext>
            </a:extLst>
          </p:cNvPr>
          <p:cNvSpPr/>
          <p:nvPr userDrawn="1"/>
        </p:nvSpPr>
        <p:spPr>
          <a:xfrm>
            <a:off x="8940482" y="8915400"/>
            <a:ext cx="2248535" cy="0"/>
          </a:xfrm>
          <a:custGeom>
            <a:avLst/>
            <a:gdLst/>
            <a:ahLst/>
            <a:cxnLst/>
            <a:rect l="l" t="t" r="r" b="b"/>
            <a:pathLst>
              <a:path w="2248534">
                <a:moveTo>
                  <a:pt x="0" y="0"/>
                </a:moveTo>
                <a:lnTo>
                  <a:pt x="2248217" y="0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Marcador de pie de página 18">
            <a:extLst>
              <a:ext uri="{FF2B5EF4-FFF2-40B4-BE49-F238E27FC236}">
                <a16:creationId xmlns:a16="http://schemas.microsoft.com/office/drawing/2014/main" id="{94662759-0D0C-1742-BD49-D946AC580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21" name="Marcador de título 20">
            <a:extLst>
              <a:ext uri="{FF2B5EF4-FFF2-40B4-BE49-F238E27FC236}">
                <a16:creationId xmlns:a16="http://schemas.microsoft.com/office/drawing/2014/main" id="{4312CFFD-37E8-8C44-A0C8-AB46F14DE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8500" y="1341519"/>
            <a:ext cx="14187488" cy="1063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42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734" r:id="rId10"/>
    <p:sldLayoutId id="214748373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baseline="0">
          <a:solidFill>
            <a:schemeClr val="tx1"/>
          </a:solidFill>
          <a:latin typeface="Antenna Bold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Anten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Anten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nten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nten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nten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9557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1799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5" r:id="rId3"/>
    <p:sldLayoutId id="2147483696" r:id="rId4"/>
    <p:sldLayoutId id="2147483697" r:id="rId5"/>
    <p:sldLayoutId id="2147483689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7824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2">
            <a:extLst>
              <a:ext uri="{FF2B5EF4-FFF2-40B4-BE49-F238E27FC236}">
                <a16:creationId xmlns:a16="http://schemas.microsoft.com/office/drawing/2014/main" id="{0E510BC7-BC81-F94B-BE87-B1D3FC19AD05}"/>
              </a:ext>
            </a:extLst>
          </p:cNvPr>
          <p:cNvSpPr/>
          <p:nvPr/>
        </p:nvSpPr>
        <p:spPr>
          <a:xfrm>
            <a:off x="10529752" y="50800"/>
            <a:ext cx="6818447" cy="970280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  <a:effectLst>
            <a:outerShdw blurRad="50800" dist="50800" dir="5400000" algn="ctr" rotWithShape="0">
              <a:srgbClr val="000000">
                <a:alpha val="12000"/>
              </a:srgbClr>
            </a:outerShdw>
          </a:effectLst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47568EC-BD48-F346-A3B1-0544A48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8500" y="2597150"/>
            <a:ext cx="14187488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30CC6ED-0650-A74D-892B-5988FCF39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92213" y="9040813"/>
            <a:ext cx="39036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112B8A3E-71F8-1E41-97CC-D4A159F8A18F}"/>
              </a:ext>
            </a:extLst>
          </p:cNvPr>
          <p:cNvGrpSpPr/>
          <p:nvPr/>
        </p:nvGrpSpPr>
        <p:grpSpPr>
          <a:xfrm>
            <a:off x="215900" y="155305"/>
            <a:ext cx="2156984" cy="1063895"/>
            <a:chOff x="628550" y="295046"/>
            <a:chExt cx="1800984" cy="888304"/>
          </a:xfrm>
        </p:grpSpPr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58B0C76C-70AF-094F-AA17-A9D896031101}"/>
                </a:ext>
              </a:extLst>
            </p:cNvPr>
            <p:cNvSpPr/>
            <p:nvPr userDrawn="1"/>
          </p:nvSpPr>
          <p:spPr>
            <a:xfrm>
              <a:off x="628550" y="845268"/>
              <a:ext cx="378460" cy="337820"/>
            </a:xfrm>
            <a:custGeom>
              <a:avLst/>
              <a:gdLst/>
              <a:ahLst/>
              <a:cxnLst/>
              <a:rect l="l" t="t" r="r" b="b"/>
              <a:pathLst>
                <a:path w="378459" h="337819">
                  <a:moveTo>
                    <a:pt x="97561" y="0"/>
                  </a:moveTo>
                  <a:lnTo>
                    <a:pt x="0" y="0"/>
                  </a:lnTo>
                  <a:lnTo>
                    <a:pt x="0" y="337781"/>
                  </a:lnTo>
                  <a:lnTo>
                    <a:pt x="67462" y="337781"/>
                  </a:lnTo>
                  <a:lnTo>
                    <a:pt x="67462" y="113512"/>
                  </a:lnTo>
                  <a:lnTo>
                    <a:pt x="142648" y="113512"/>
                  </a:lnTo>
                  <a:lnTo>
                    <a:pt x="97561" y="0"/>
                  </a:lnTo>
                  <a:close/>
                </a:path>
                <a:path w="378459" h="337819">
                  <a:moveTo>
                    <a:pt x="142648" y="113512"/>
                  </a:moveTo>
                  <a:lnTo>
                    <a:pt x="67462" y="113512"/>
                  </a:lnTo>
                  <a:lnTo>
                    <a:pt x="157734" y="337781"/>
                  </a:lnTo>
                  <a:lnTo>
                    <a:pt x="214249" y="337781"/>
                  </a:lnTo>
                  <a:lnTo>
                    <a:pt x="257323" y="230657"/>
                  </a:lnTo>
                  <a:lnTo>
                    <a:pt x="189179" y="230657"/>
                  </a:lnTo>
                  <a:lnTo>
                    <a:pt x="142648" y="113512"/>
                  </a:lnTo>
                  <a:close/>
                </a:path>
                <a:path w="378459" h="337819">
                  <a:moveTo>
                    <a:pt x="377913" y="112141"/>
                  </a:moveTo>
                  <a:lnTo>
                    <a:pt x="304977" y="112140"/>
                  </a:lnTo>
                  <a:lnTo>
                    <a:pt x="304977" y="337781"/>
                  </a:lnTo>
                  <a:lnTo>
                    <a:pt x="377913" y="337781"/>
                  </a:lnTo>
                  <a:lnTo>
                    <a:pt x="377913" y="112141"/>
                  </a:lnTo>
                  <a:close/>
                </a:path>
                <a:path w="378459" h="337819">
                  <a:moveTo>
                    <a:pt x="377913" y="0"/>
                  </a:moveTo>
                  <a:lnTo>
                    <a:pt x="280809" y="0"/>
                  </a:lnTo>
                  <a:lnTo>
                    <a:pt x="189179" y="230657"/>
                  </a:lnTo>
                  <a:lnTo>
                    <a:pt x="257323" y="230657"/>
                  </a:lnTo>
                  <a:lnTo>
                    <a:pt x="304977" y="112141"/>
                  </a:lnTo>
                  <a:lnTo>
                    <a:pt x="377913" y="112141"/>
                  </a:lnTo>
                  <a:lnTo>
                    <a:pt x="377913" y="0"/>
                  </a:lnTo>
                  <a:close/>
                </a:path>
              </a:pathLst>
            </a:custGeom>
            <a:solidFill>
              <a:srgbClr val="01132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F47E5C33-D636-BE43-B2E5-F2DC2FCF2D9A}"/>
                </a:ext>
              </a:extLst>
            </p:cNvPr>
            <p:cNvSpPr/>
            <p:nvPr userDrawn="1"/>
          </p:nvSpPr>
          <p:spPr>
            <a:xfrm>
              <a:off x="1116552" y="845273"/>
              <a:ext cx="0" cy="337820"/>
            </a:xfrm>
            <a:custGeom>
              <a:avLst/>
              <a:gdLst/>
              <a:ahLst/>
              <a:cxnLst/>
              <a:rect l="l" t="t" r="r" b="b"/>
              <a:pathLst>
                <a:path h="337819">
                  <a:moveTo>
                    <a:pt x="0" y="0"/>
                  </a:moveTo>
                  <a:lnTo>
                    <a:pt x="0" y="337781"/>
                  </a:lnTo>
                </a:path>
              </a:pathLst>
            </a:custGeom>
            <a:ln w="74307">
              <a:solidFill>
                <a:srgbClr val="18CDE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7AB125ED-2F6A-0941-8289-F4FDDE918865}"/>
                </a:ext>
              </a:extLst>
            </p:cNvPr>
            <p:cNvSpPr/>
            <p:nvPr userDrawn="1"/>
          </p:nvSpPr>
          <p:spPr>
            <a:xfrm>
              <a:off x="1198836" y="842990"/>
              <a:ext cx="347345" cy="340360"/>
            </a:xfrm>
            <a:custGeom>
              <a:avLst/>
              <a:gdLst/>
              <a:ahLst/>
              <a:cxnLst/>
              <a:rect l="l" t="t" r="r" b="b"/>
              <a:pathLst>
                <a:path w="347344" h="340359">
                  <a:moveTo>
                    <a:pt x="211061" y="0"/>
                  </a:moveTo>
                  <a:lnTo>
                    <a:pt x="135381" y="0"/>
                  </a:lnTo>
                  <a:lnTo>
                    <a:pt x="0" y="340067"/>
                  </a:lnTo>
                  <a:lnTo>
                    <a:pt x="72936" y="340067"/>
                  </a:lnTo>
                  <a:lnTo>
                    <a:pt x="94818" y="284454"/>
                  </a:lnTo>
                  <a:lnTo>
                    <a:pt x="325057" y="284454"/>
                  </a:lnTo>
                  <a:lnTo>
                    <a:pt x="300393" y="222910"/>
                  </a:lnTo>
                  <a:lnTo>
                    <a:pt x="118516" y="222910"/>
                  </a:lnTo>
                  <a:lnTo>
                    <a:pt x="171399" y="88430"/>
                  </a:lnTo>
                  <a:lnTo>
                    <a:pt x="246500" y="88430"/>
                  </a:lnTo>
                  <a:lnTo>
                    <a:pt x="211061" y="0"/>
                  </a:lnTo>
                  <a:close/>
                </a:path>
                <a:path w="347344" h="340359">
                  <a:moveTo>
                    <a:pt x="325057" y="284454"/>
                  </a:moveTo>
                  <a:lnTo>
                    <a:pt x="247980" y="284454"/>
                  </a:lnTo>
                  <a:lnTo>
                    <a:pt x="269862" y="340067"/>
                  </a:lnTo>
                  <a:lnTo>
                    <a:pt x="347344" y="340067"/>
                  </a:lnTo>
                  <a:lnTo>
                    <a:pt x="325057" y="284454"/>
                  </a:lnTo>
                  <a:close/>
                </a:path>
                <a:path w="347344" h="340359">
                  <a:moveTo>
                    <a:pt x="246500" y="88430"/>
                  </a:moveTo>
                  <a:lnTo>
                    <a:pt x="171399" y="88430"/>
                  </a:lnTo>
                  <a:lnTo>
                    <a:pt x="224281" y="222910"/>
                  </a:lnTo>
                  <a:lnTo>
                    <a:pt x="300393" y="222910"/>
                  </a:lnTo>
                  <a:lnTo>
                    <a:pt x="246500" y="88430"/>
                  </a:lnTo>
                  <a:close/>
                </a:path>
              </a:pathLst>
            </a:custGeom>
            <a:solidFill>
              <a:srgbClr val="18CD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9">
              <a:extLst>
                <a:ext uri="{FF2B5EF4-FFF2-40B4-BE49-F238E27FC236}">
                  <a16:creationId xmlns:a16="http://schemas.microsoft.com/office/drawing/2014/main" id="{DA171B5C-6A0A-494A-90A7-0407410677A8}"/>
                </a:ext>
              </a:extLst>
            </p:cNvPr>
            <p:cNvSpPr/>
            <p:nvPr userDrawn="1"/>
          </p:nvSpPr>
          <p:spPr>
            <a:xfrm>
              <a:off x="1586303" y="845267"/>
              <a:ext cx="309880" cy="337820"/>
            </a:xfrm>
            <a:custGeom>
              <a:avLst/>
              <a:gdLst/>
              <a:ahLst/>
              <a:cxnLst/>
              <a:rect l="l" t="t" r="r" b="b"/>
              <a:pathLst>
                <a:path w="309880" h="337819">
                  <a:moveTo>
                    <a:pt x="121259" y="0"/>
                  </a:moveTo>
                  <a:lnTo>
                    <a:pt x="0" y="0"/>
                  </a:lnTo>
                  <a:lnTo>
                    <a:pt x="0" y="337781"/>
                  </a:lnTo>
                  <a:lnTo>
                    <a:pt x="119443" y="337781"/>
                  </a:lnTo>
                  <a:lnTo>
                    <a:pt x="171885" y="335327"/>
                  </a:lnTo>
                  <a:lnTo>
                    <a:pt x="215340" y="327299"/>
                  </a:lnTo>
                  <a:lnTo>
                    <a:pt x="250144" y="312701"/>
                  </a:lnTo>
                  <a:lnTo>
                    <a:pt x="276630" y="290535"/>
                  </a:lnTo>
                  <a:lnTo>
                    <a:pt x="287427" y="272605"/>
                  </a:lnTo>
                  <a:lnTo>
                    <a:pt x="74764" y="272605"/>
                  </a:lnTo>
                  <a:lnTo>
                    <a:pt x="74764" y="67017"/>
                  </a:lnTo>
                  <a:lnTo>
                    <a:pt x="289803" y="67017"/>
                  </a:lnTo>
                  <a:lnTo>
                    <a:pt x="277349" y="46016"/>
                  </a:lnTo>
                  <a:lnTo>
                    <a:pt x="251250" y="24185"/>
                  </a:lnTo>
                  <a:lnTo>
                    <a:pt x="216802" y="9994"/>
                  </a:lnTo>
                  <a:lnTo>
                    <a:pt x="173604" y="2309"/>
                  </a:lnTo>
                  <a:lnTo>
                    <a:pt x="121259" y="0"/>
                  </a:lnTo>
                  <a:close/>
                </a:path>
                <a:path w="309880" h="337819">
                  <a:moveTo>
                    <a:pt x="289803" y="67017"/>
                  </a:moveTo>
                  <a:lnTo>
                    <a:pt x="122173" y="67017"/>
                  </a:lnTo>
                  <a:lnTo>
                    <a:pt x="180468" y="72195"/>
                  </a:lnTo>
                  <a:lnTo>
                    <a:pt x="214487" y="89296"/>
                  </a:lnTo>
                  <a:lnTo>
                    <a:pt x="230383" y="120671"/>
                  </a:lnTo>
                  <a:lnTo>
                    <a:pt x="234314" y="168668"/>
                  </a:lnTo>
                  <a:lnTo>
                    <a:pt x="229955" y="217023"/>
                  </a:lnTo>
                  <a:lnTo>
                    <a:pt x="213458" y="249183"/>
                  </a:lnTo>
                  <a:lnTo>
                    <a:pt x="179697" y="267070"/>
                  </a:lnTo>
                  <a:lnTo>
                    <a:pt x="123545" y="272605"/>
                  </a:lnTo>
                  <a:lnTo>
                    <a:pt x="287427" y="272605"/>
                  </a:lnTo>
                  <a:lnTo>
                    <a:pt x="295135" y="259806"/>
                  </a:lnTo>
                  <a:lnTo>
                    <a:pt x="305992" y="219516"/>
                  </a:lnTo>
                  <a:lnTo>
                    <a:pt x="309537" y="168668"/>
                  </a:lnTo>
                  <a:lnTo>
                    <a:pt x="306093" y="117125"/>
                  </a:lnTo>
                  <a:lnTo>
                    <a:pt x="295497" y="76619"/>
                  </a:lnTo>
                  <a:lnTo>
                    <a:pt x="289803" y="67017"/>
                  </a:lnTo>
                  <a:close/>
                </a:path>
              </a:pathLst>
            </a:custGeom>
            <a:solidFill>
              <a:srgbClr val="01132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1">
              <a:extLst>
                <a:ext uri="{FF2B5EF4-FFF2-40B4-BE49-F238E27FC236}">
                  <a16:creationId xmlns:a16="http://schemas.microsoft.com/office/drawing/2014/main" id="{2A65206D-504C-FE42-ADD9-B899B46339D0}"/>
                </a:ext>
              </a:extLst>
            </p:cNvPr>
            <p:cNvSpPr/>
            <p:nvPr userDrawn="1"/>
          </p:nvSpPr>
          <p:spPr>
            <a:xfrm>
              <a:off x="1596364" y="295046"/>
              <a:ext cx="833170" cy="888009"/>
            </a:xfrm>
            <a:prstGeom prst="rect">
              <a:avLst/>
            </a:prstGeom>
            <a:blipFill>
              <a:blip r:embed="rId1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4">
            <a:extLst>
              <a:ext uri="{FF2B5EF4-FFF2-40B4-BE49-F238E27FC236}">
                <a16:creationId xmlns:a16="http://schemas.microsoft.com/office/drawing/2014/main" id="{A11C84A7-5AC0-1840-A6C9-9BE6C856221A}"/>
              </a:ext>
            </a:extLst>
          </p:cNvPr>
          <p:cNvSpPr/>
          <p:nvPr/>
        </p:nvSpPr>
        <p:spPr>
          <a:xfrm>
            <a:off x="2947540" y="794487"/>
            <a:ext cx="13727560" cy="45719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2">
            <a:extLst>
              <a:ext uri="{FF2B5EF4-FFF2-40B4-BE49-F238E27FC236}">
                <a16:creationId xmlns:a16="http://schemas.microsoft.com/office/drawing/2014/main" id="{44D61AD2-3F3B-8343-82F3-87B91108DD0D}"/>
              </a:ext>
            </a:extLst>
          </p:cNvPr>
          <p:cNvSpPr/>
          <p:nvPr/>
        </p:nvSpPr>
        <p:spPr>
          <a:xfrm>
            <a:off x="8940477" y="8915400"/>
            <a:ext cx="5918200" cy="0"/>
          </a:xfrm>
          <a:custGeom>
            <a:avLst/>
            <a:gdLst/>
            <a:ahLst/>
            <a:cxnLst/>
            <a:rect l="l" t="t" r="r" b="b"/>
            <a:pathLst>
              <a:path w="5918200">
                <a:moveTo>
                  <a:pt x="5918187" y="0"/>
                </a:moveTo>
                <a:lnTo>
                  <a:pt x="0" y="0"/>
                </a:lnTo>
              </a:path>
            </a:pathLst>
          </a:custGeom>
          <a:ln w="25400">
            <a:solidFill>
              <a:srgbClr val="F793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6A2F1ABE-7AB6-4D44-A74C-157A20565CC2}"/>
              </a:ext>
            </a:extLst>
          </p:cNvPr>
          <p:cNvSpPr/>
          <p:nvPr/>
        </p:nvSpPr>
        <p:spPr>
          <a:xfrm>
            <a:off x="8940482" y="8915400"/>
            <a:ext cx="3251835" cy="0"/>
          </a:xfrm>
          <a:custGeom>
            <a:avLst/>
            <a:gdLst/>
            <a:ahLst/>
            <a:cxnLst/>
            <a:rect l="l" t="t" r="r" b="b"/>
            <a:pathLst>
              <a:path w="3251834">
                <a:moveTo>
                  <a:pt x="3251517" y="0"/>
                </a:moveTo>
                <a:lnTo>
                  <a:pt x="0" y="0"/>
                </a:lnTo>
              </a:path>
            </a:pathLst>
          </a:custGeom>
          <a:ln w="25400">
            <a:solidFill>
              <a:srgbClr val="662C9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3D8A6877-2879-1D4D-8F03-B85B85B69BF5}"/>
              </a:ext>
            </a:extLst>
          </p:cNvPr>
          <p:cNvSpPr/>
          <p:nvPr/>
        </p:nvSpPr>
        <p:spPr>
          <a:xfrm>
            <a:off x="8940482" y="8915400"/>
            <a:ext cx="2248535" cy="0"/>
          </a:xfrm>
          <a:custGeom>
            <a:avLst/>
            <a:gdLst/>
            <a:ahLst/>
            <a:cxnLst/>
            <a:rect l="l" t="t" r="r" b="b"/>
            <a:pathLst>
              <a:path w="2248534">
                <a:moveTo>
                  <a:pt x="0" y="0"/>
                </a:moveTo>
                <a:lnTo>
                  <a:pt x="2248217" y="0"/>
                </a:lnTo>
              </a:path>
            </a:pathLst>
          </a:custGeom>
          <a:ln w="31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Marcador de pie de página 18">
            <a:extLst>
              <a:ext uri="{FF2B5EF4-FFF2-40B4-BE49-F238E27FC236}">
                <a16:creationId xmlns:a16="http://schemas.microsoft.com/office/drawing/2014/main" id="{94662759-0D0C-1742-BD49-D946AC580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46750" y="9040813"/>
            <a:ext cx="585470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21" name="Marcador de título 20">
            <a:extLst>
              <a:ext uri="{FF2B5EF4-FFF2-40B4-BE49-F238E27FC236}">
                <a16:creationId xmlns:a16="http://schemas.microsoft.com/office/drawing/2014/main" id="{4312CFFD-37E8-8C44-A0C8-AB46F14DE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8500" y="1341519"/>
            <a:ext cx="14187488" cy="1063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2357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baseline="0">
          <a:solidFill>
            <a:schemeClr val="tx1"/>
          </a:solidFill>
          <a:latin typeface="Antenna Bold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Anten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Anten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nten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nten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nten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304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13F5D6-3B5E-4910-A8CB-A741EE176C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EAF207-684C-45E5-8C46-3B3152191A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5C4D0D-4D53-4D1C-A5E1-8890AB8E3A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" y="0"/>
            <a:ext cx="17339733" cy="97536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6ED24C3-4A18-4315-80EB-84A0C516C055}"/>
              </a:ext>
            </a:extLst>
          </p:cNvPr>
          <p:cNvSpPr txBox="1"/>
          <p:nvPr/>
        </p:nvSpPr>
        <p:spPr>
          <a:xfrm>
            <a:off x="1490597" y="6885031"/>
            <a:ext cx="134404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400" dirty="0">
                <a:solidFill>
                  <a:schemeClr val="bg2">
                    <a:lumMod val="75000"/>
                  </a:schemeClr>
                </a:solidFill>
                <a:latin typeface="Antenna Regular" panose="02000503000000020004"/>
              </a:rPr>
              <a:t>La Universidad de los Andes como institución que almacena, y recolecta datos personales, requiere obtener su autorización para que de manera libre, previa, expresa, voluntaria y debidamente informada, permita a todas las dependencias académicas y/o administrativas, recolectar, recaudar, almacenar, usar, circular, suprimir, procesar, compilar, intercambiar, dar tratamiento, actualizar y disponer de los datos que han sido suministrados y que se han incorporado en distintas bases o bancos de datos, o en repositorios electrónicos de todo tipo con que cuenta la Universidad. Esta información es, y será utilizada en el desarrollo de las funciones propias de la Universidad en su condición de institución de educación superior, de forma directa o a través de terceros, a no ser que usted le manifieste lo contrario de manera directa, expresa, inequívoca y por escrito a la cuenta de correo electrónico dispuesta para tal efecto: habeasdata@uniandes.edu.co – Conozca más aquí: www.uniandes.edu.co/datospersonales</a:t>
            </a:r>
          </a:p>
        </p:txBody>
      </p:sp>
    </p:spTree>
    <p:extLst>
      <p:ext uri="{BB962C8B-B14F-4D97-AF65-F5344CB8AC3E}">
        <p14:creationId xmlns:p14="http://schemas.microsoft.com/office/powerpoint/2010/main" val="2157605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72ABB-3746-5641-BFBA-EB7D7F19E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8236" y="4300736"/>
            <a:ext cx="7226238" cy="1889202"/>
          </a:xfrm>
        </p:spPr>
        <p:txBody>
          <a:bodyPr>
            <a:normAutofit/>
          </a:bodyPr>
          <a:lstStyle/>
          <a:p>
            <a:r>
              <a:rPr lang="es-ES" sz="4000" dirty="0"/>
              <a:t>Machine </a:t>
            </a:r>
            <a:r>
              <a:rPr lang="es-ES" sz="4000" dirty="0" err="1"/>
              <a:t>Learning</a:t>
            </a:r>
            <a:r>
              <a:rPr lang="es-ES" sz="4000" dirty="0"/>
              <a:t> y Procesamiento de Lenguaje Natural</a:t>
            </a:r>
            <a:endParaRPr lang="es-CO" sz="4000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7A33339B-A757-4B29-9360-5D1B311BD207}"/>
              </a:ext>
            </a:extLst>
          </p:cNvPr>
          <p:cNvSpPr txBox="1">
            <a:spLocks/>
          </p:cNvSpPr>
          <p:nvPr/>
        </p:nvSpPr>
        <p:spPr>
          <a:xfrm>
            <a:off x="9899600" y="6599598"/>
            <a:ext cx="5645200" cy="9758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baseline="0">
                <a:solidFill>
                  <a:schemeClr val="tx1"/>
                </a:solidFill>
                <a:latin typeface="Antenna Bold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Antenna Bold" panose="02000503000000020004" pitchFamily="50" charset="0"/>
              </a:rPr>
              <a:t>Semana 8: </a:t>
            </a:r>
            <a:r>
              <a:rPr lang="en-US" sz="2800" b="0" dirty="0">
                <a:latin typeface="Antenna Light" panose="02000503000000020004" pitchFamily="50" charset="0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2825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32"/>
    </mc:Choice>
    <mc:Fallback xmlns="">
      <p:transition spd="slow" advTm="1213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353AE-C514-662E-DB2C-994F80157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636D5-06D3-BAD7-C413-2FFAAEED9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sz="4400" dirty="0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Clase de hoy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B2B557E-A9F9-1121-A0B0-29A270C03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28308-B333-6242-BF8D-6933135FAEFA}" type="slidenum">
              <a:rPr lang="es-CO" smtClean="0"/>
              <a:t>3</a:t>
            </a:fld>
            <a:endParaRPr lang="es-CO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2FBA38-8C89-4C20-4DA2-A882A912FDF5}"/>
              </a:ext>
            </a:extLst>
          </p:cNvPr>
          <p:cNvSpPr txBox="1"/>
          <p:nvPr/>
        </p:nvSpPr>
        <p:spPr>
          <a:xfrm>
            <a:off x="1069910" y="2313841"/>
            <a:ext cx="14546327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+mj-lt"/>
              <a:buAutoNum type="arabicPeriod"/>
            </a:pPr>
            <a:r>
              <a:rPr lang="es-ES" sz="3200" dirty="0"/>
              <a:t>Fine </a:t>
            </a:r>
            <a:r>
              <a:rPr lang="es-ES" sz="3200" dirty="0" err="1"/>
              <a:t>tuning</a:t>
            </a:r>
            <a:r>
              <a:rPr lang="es-ES" sz="3200" dirty="0"/>
              <a:t>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s-ES" sz="3200" dirty="0"/>
              <a:t>BERT: </a:t>
            </a:r>
            <a:r>
              <a:rPr lang="es-ES" sz="3200" dirty="0" err="1"/>
              <a:t>Masked</a:t>
            </a:r>
            <a:r>
              <a:rPr lang="es-ES" sz="3200" dirty="0"/>
              <a:t> </a:t>
            </a:r>
            <a:r>
              <a:rPr lang="es-ES" sz="3200" dirty="0" err="1"/>
              <a:t>Language</a:t>
            </a:r>
            <a:r>
              <a:rPr lang="es-ES" sz="3200" dirty="0"/>
              <a:t> </a:t>
            </a:r>
            <a:r>
              <a:rPr lang="es-ES" sz="3200" dirty="0" err="1"/>
              <a:t>Model</a:t>
            </a:r>
            <a:r>
              <a:rPr lang="es-ES" sz="3200" dirty="0"/>
              <a:t> (MLM):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s-ES" sz="3200" dirty="0"/>
              <a:t>“El niño que está en el </a:t>
            </a:r>
            <a:r>
              <a:rPr lang="es-ES" sz="3200" dirty="0">
                <a:highlight>
                  <a:srgbClr val="FFFF00"/>
                </a:highlight>
              </a:rPr>
              <a:t>[MASK]</a:t>
            </a:r>
            <a:r>
              <a:rPr lang="es-ES" sz="3200" dirty="0"/>
              <a:t> está jugando con la pelota”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s-ES" sz="3200" dirty="0"/>
              <a:t>“El carro </a:t>
            </a:r>
            <a:r>
              <a:rPr lang="es-ES" sz="3200" dirty="0">
                <a:highlight>
                  <a:srgbClr val="FFFF00"/>
                </a:highlight>
              </a:rPr>
              <a:t>[MARK]</a:t>
            </a:r>
            <a:r>
              <a:rPr lang="es-ES" sz="3200" dirty="0"/>
              <a:t> se quedó sin gasolina.”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s-ES" sz="3200" dirty="0"/>
              <a:t>GPT 2: Causal </a:t>
            </a:r>
            <a:r>
              <a:rPr lang="es-ES" sz="3200" dirty="0" err="1"/>
              <a:t>Language</a:t>
            </a:r>
            <a:r>
              <a:rPr lang="es-ES" sz="3200" dirty="0"/>
              <a:t> </a:t>
            </a:r>
            <a:r>
              <a:rPr lang="es-ES" sz="3200" dirty="0" err="1"/>
              <a:t>Modelling</a:t>
            </a:r>
            <a:r>
              <a:rPr lang="es-ES" sz="3200" dirty="0"/>
              <a:t> (CLM):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s-ES" sz="3200" dirty="0"/>
              <a:t>“El niño que está en el parque está jugando con la”  </a:t>
            </a:r>
            <a:r>
              <a:rPr lang="es-ES" sz="3200" dirty="0">
                <a:sym typeface="Wingdings" pitchFamily="2" charset="2"/>
              </a:rPr>
              <a:t> </a:t>
            </a:r>
            <a:r>
              <a:rPr lang="es-ES" sz="3200" dirty="0">
                <a:highlight>
                  <a:srgbClr val="FFFF00"/>
                </a:highlight>
                <a:sym typeface="Wingdings" pitchFamily="2" charset="2"/>
              </a:rPr>
              <a:t>[pelota]</a:t>
            </a:r>
            <a:endParaRPr lang="es-ES" sz="3200" dirty="0">
              <a:highlight>
                <a:srgbClr val="FFFF00"/>
              </a:highlight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s-ES" sz="3200" dirty="0"/>
              <a:t>“El carro rojo se quedó sin” </a:t>
            </a:r>
            <a:r>
              <a:rPr lang="es-ES" sz="3200" dirty="0">
                <a:sym typeface="Wingdings" pitchFamily="2" charset="2"/>
              </a:rPr>
              <a:t> </a:t>
            </a:r>
            <a:r>
              <a:rPr lang="es-ES" sz="3200" dirty="0">
                <a:highlight>
                  <a:srgbClr val="FFFF00"/>
                </a:highlight>
                <a:sym typeface="Wingdings" pitchFamily="2" charset="2"/>
              </a:rPr>
              <a:t>[gasolina]</a:t>
            </a:r>
            <a:endParaRPr lang="es-ES" sz="3200" dirty="0">
              <a:highlight>
                <a:srgbClr val="FFFF00"/>
              </a:highlight>
            </a:endParaRPr>
          </a:p>
          <a:p>
            <a:pPr lvl="1"/>
            <a:endParaRPr lang="es-ES" sz="3200" dirty="0"/>
          </a:p>
          <a:p>
            <a:pPr marL="571500" indent="-571500">
              <a:buFont typeface="+mj-lt"/>
              <a:buAutoNum type="arabicPeriod"/>
            </a:pPr>
            <a:r>
              <a:rPr lang="es-ES" sz="3200" dirty="0"/>
              <a:t>Acceso a </a:t>
            </a:r>
            <a:r>
              <a:rPr lang="es-ES" sz="3200" dirty="0" err="1"/>
              <a:t>LLMs</a:t>
            </a:r>
            <a:r>
              <a:rPr lang="es-ES" sz="3200" dirty="0"/>
              <a:t> desde </a:t>
            </a:r>
            <a:r>
              <a:rPr lang="es-ES" sz="3200" dirty="0" err="1"/>
              <a:t>Bedrock</a:t>
            </a:r>
            <a:endParaRPr lang="es-ES" sz="3200" dirty="0"/>
          </a:p>
          <a:p>
            <a:pPr marL="571500" indent="-571500">
              <a:buFont typeface="+mj-lt"/>
              <a:buAutoNum type="arabicPeriod"/>
            </a:pPr>
            <a:endParaRPr lang="es-ES" sz="3200" dirty="0"/>
          </a:p>
          <a:p>
            <a:pPr marL="571500" indent="-571500">
              <a:buFont typeface="+mj-lt"/>
              <a:buAutoNum type="arabicPeriod"/>
            </a:pPr>
            <a:r>
              <a:rPr lang="es-ES" sz="3200" dirty="0" err="1"/>
              <a:t>Retrieval-Augmented</a:t>
            </a:r>
            <a:r>
              <a:rPr lang="es-ES" sz="3200" dirty="0"/>
              <a:t> </a:t>
            </a:r>
            <a:r>
              <a:rPr lang="es-ES" sz="3200" dirty="0" err="1"/>
              <a:t>Generation</a:t>
            </a:r>
            <a:r>
              <a:rPr lang="es-ES" sz="3200" dirty="0"/>
              <a:t> (RAG)</a:t>
            </a:r>
          </a:p>
          <a:p>
            <a:pPr marL="571500" indent="-571500">
              <a:buFont typeface="+mj-lt"/>
              <a:buAutoNum type="arabicPeriod"/>
            </a:pPr>
            <a:endParaRPr lang="es-ES" sz="3200" dirty="0"/>
          </a:p>
          <a:p>
            <a:pPr marL="571500" indent="-571500">
              <a:buFont typeface="+mj-lt"/>
              <a:buAutoNum type="arabicPeriod"/>
            </a:pPr>
            <a:r>
              <a:rPr lang="es-ES" sz="3200" dirty="0" err="1"/>
              <a:t>Prompt</a:t>
            </a:r>
            <a:r>
              <a:rPr lang="es-ES" sz="3200" dirty="0"/>
              <a:t> </a:t>
            </a:r>
            <a:r>
              <a:rPr lang="es-ES" sz="3200" dirty="0" err="1"/>
              <a:t>engineering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1656479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F54E91-72EE-C3DC-61CC-5A68D70D1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sz="4400" dirty="0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Llamados a un LLM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8A73339C-04F3-B4AA-15FF-EFCBC533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28308-B333-6242-BF8D-6933135FAEFA}" type="slidenum">
              <a:rPr lang="es-CO" smtClean="0"/>
              <a:t>4</a:t>
            </a:fld>
            <a:endParaRPr lang="es-C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04492F-F8B0-E65C-5BF7-3C097D73F12E}"/>
              </a:ext>
            </a:extLst>
          </p:cNvPr>
          <p:cNvSpPr/>
          <p:nvPr/>
        </p:nvSpPr>
        <p:spPr>
          <a:xfrm>
            <a:off x="1157279" y="3200400"/>
            <a:ext cx="1557338" cy="52116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/>
              <a:t>Usuario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8D1D22-846C-8889-6589-7F1FDBAA5484}"/>
              </a:ext>
            </a:extLst>
          </p:cNvPr>
          <p:cNvSpPr/>
          <p:nvPr/>
        </p:nvSpPr>
        <p:spPr>
          <a:xfrm>
            <a:off x="7639051" y="3200399"/>
            <a:ext cx="1557338" cy="52116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/>
              <a:t>LLM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29F764-0C78-F152-4E00-7318B47639BB}"/>
              </a:ext>
            </a:extLst>
          </p:cNvPr>
          <p:cNvSpPr/>
          <p:nvPr/>
        </p:nvSpPr>
        <p:spPr>
          <a:xfrm>
            <a:off x="14639931" y="3200399"/>
            <a:ext cx="1557338" cy="52116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/>
              <a:t>Resultado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148F2CFE-F29A-1182-3352-8212781C0C42}"/>
              </a:ext>
            </a:extLst>
          </p:cNvPr>
          <p:cNvSpPr/>
          <p:nvPr/>
        </p:nvSpPr>
        <p:spPr>
          <a:xfrm>
            <a:off x="4257670" y="5657850"/>
            <a:ext cx="1685925" cy="6000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D55FBCC0-41B3-9965-F831-EA8BD6984408}"/>
              </a:ext>
            </a:extLst>
          </p:cNvPr>
          <p:cNvSpPr/>
          <p:nvPr/>
        </p:nvSpPr>
        <p:spPr>
          <a:xfrm>
            <a:off x="11095042" y="5657849"/>
            <a:ext cx="1685925" cy="6000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877C6E-6911-B198-CB7C-0E2B2E78704F}"/>
              </a:ext>
            </a:extLst>
          </p:cNvPr>
          <p:cNvSpPr txBox="1"/>
          <p:nvPr/>
        </p:nvSpPr>
        <p:spPr>
          <a:xfrm>
            <a:off x="4566438" y="5353606"/>
            <a:ext cx="1354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/>
              <a:t>Prompt	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147740-0E30-1B95-B413-D291950DAD15}"/>
              </a:ext>
            </a:extLst>
          </p:cNvPr>
          <p:cNvSpPr txBox="1"/>
          <p:nvPr/>
        </p:nvSpPr>
        <p:spPr>
          <a:xfrm>
            <a:off x="11162510" y="5399772"/>
            <a:ext cx="1354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/>
              <a:t>Respuesta	</a:t>
            </a:r>
          </a:p>
        </p:txBody>
      </p:sp>
    </p:spTree>
    <p:extLst>
      <p:ext uri="{BB962C8B-B14F-4D97-AF65-F5344CB8AC3E}">
        <p14:creationId xmlns:p14="http://schemas.microsoft.com/office/powerpoint/2010/main" val="2825898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DBE61-7392-7AE5-BE57-B9BEACB4E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9D3BD2-00D7-9766-1F74-4FEBD42BD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sz="4400" dirty="0" err="1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Retrieval-Augmented</a:t>
            </a:r>
            <a:r>
              <a:rPr lang="es-CO" sz="4400" dirty="0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 </a:t>
            </a:r>
            <a:r>
              <a:rPr lang="es-CO" sz="4400" dirty="0" err="1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Generation</a:t>
            </a:r>
            <a:r>
              <a:rPr lang="es-CO" sz="4400" dirty="0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 (RAG)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B6D28CD-3792-FF67-821E-EB53D3A67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28308-B333-6242-BF8D-6933135FAEFA}" type="slidenum">
              <a:rPr lang="es-CO" smtClean="0"/>
              <a:t>5</a:t>
            </a:fld>
            <a:endParaRPr lang="es-CO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72E2D4-1062-CC3C-CFA5-3F41C0EA4C85}"/>
              </a:ext>
            </a:extLst>
          </p:cNvPr>
          <p:cNvSpPr/>
          <p:nvPr/>
        </p:nvSpPr>
        <p:spPr>
          <a:xfrm>
            <a:off x="1157279" y="3200400"/>
            <a:ext cx="1557338" cy="52116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/>
              <a:t>Usuario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B386D1-5E7F-4AA5-408B-C421FCD518A5}"/>
              </a:ext>
            </a:extLst>
          </p:cNvPr>
          <p:cNvSpPr/>
          <p:nvPr/>
        </p:nvSpPr>
        <p:spPr>
          <a:xfrm>
            <a:off x="7639051" y="3200399"/>
            <a:ext cx="1557338" cy="521167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/>
              <a:t>Documentos relevantes</a:t>
            </a:r>
          </a:p>
          <a:p>
            <a:pPr algn="ctr"/>
            <a:endParaRPr lang="en-CO" dirty="0"/>
          </a:p>
          <a:p>
            <a:pPr algn="ctr"/>
            <a:endParaRPr lang="en-CO" dirty="0"/>
          </a:p>
          <a:p>
            <a:pPr algn="ctr"/>
            <a:endParaRPr lang="en-CO" dirty="0"/>
          </a:p>
          <a:p>
            <a:pPr algn="ctr"/>
            <a:endParaRPr lang="en-C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8F42C0-9036-AC05-F12A-D52ACAC0AA8C}"/>
              </a:ext>
            </a:extLst>
          </p:cNvPr>
          <p:cNvSpPr/>
          <p:nvPr/>
        </p:nvSpPr>
        <p:spPr>
          <a:xfrm>
            <a:off x="14639931" y="3200399"/>
            <a:ext cx="1557338" cy="52116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/>
              <a:t>Resultado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75F60D-2A84-385D-411D-4848A4CFCFBE}"/>
              </a:ext>
            </a:extLst>
          </p:cNvPr>
          <p:cNvSpPr/>
          <p:nvPr/>
        </p:nvSpPr>
        <p:spPr>
          <a:xfrm>
            <a:off x="4341013" y="3200398"/>
            <a:ext cx="1557338" cy="521167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/>
              <a:t>Base de datos con información específica del tema</a:t>
            </a:r>
          </a:p>
          <a:p>
            <a:pPr algn="ctr"/>
            <a:endParaRPr lang="en-CO" dirty="0"/>
          </a:p>
          <a:p>
            <a:pPr algn="ctr"/>
            <a:endParaRPr lang="en-CO" dirty="0"/>
          </a:p>
          <a:p>
            <a:pPr algn="ctr"/>
            <a:endParaRPr lang="en-CO" dirty="0"/>
          </a:p>
          <a:p>
            <a:pPr algn="ctr"/>
            <a:endParaRPr lang="en-CO" dirty="0"/>
          </a:p>
          <a:p>
            <a:pPr algn="ctr"/>
            <a:endParaRPr lang="en-CO" dirty="0"/>
          </a:p>
          <a:p>
            <a:pPr algn="ctr"/>
            <a:endParaRPr lang="en-CO" dirty="0"/>
          </a:p>
          <a:p>
            <a:pPr algn="ctr"/>
            <a:r>
              <a:rPr lang="en-CO" dirty="0"/>
              <a:t>…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FA08C-05AC-7816-730E-786DDCAD9850}"/>
              </a:ext>
            </a:extLst>
          </p:cNvPr>
          <p:cNvSpPr/>
          <p:nvPr/>
        </p:nvSpPr>
        <p:spPr>
          <a:xfrm>
            <a:off x="4529135" y="6206295"/>
            <a:ext cx="1171575" cy="42862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ysClr val="windowText" lastClr="000000"/>
                </a:solidFill>
              </a:rPr>
              <a:t>Doc 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67B174-78A7-DB08-2CFD-1D68D3993CF4}"/>
              </a:ext>
            </a:extLst>
          </p:cNvPr>
          <p:cNvSpPr/>
          <p:nvPr/>
        </p:nvSpPr>
        <p:spPr>
          <a:xfrm>
            <a:off x="4529135" y="6705848"/>
            <a:ext cx="1171575" cy="42862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ysClr val="windowText" lastClr="000000"/>
                </a:solidFill>
              </a:rPr>
              <a:t>Doc 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8D94E-4F42-C18E-20B3-7452F7B130C0}"/>
              </a:ext>
            </a:extLst>
          </p:cNvPr>
          <p:cNvSpPr/>
          <p:nvPr/>
        </p:nvSpPr>
        <p:spPr>
          <a:xfrm>
            <a:off x="4529135" y="7607220"/>
            <a:ext cx="1171575" cy="42862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ysClr val="windowText" lastClr="000000"/>
                </a:solidFill>
              </a:rPr>
              <a:t>Doc 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1CC1F5-EF68-21E9-8D6D-82C81AB99C57}"/>
              </a:ext>
            </a:extLst>
          </p:cNvPr>
          <p:cNvSpPr/>
          <p:nvPr/>
        </p:nvSpPr>
        <p:spPr>
          <a:xfrm>
            <a:off x="11139491" y="3200397"/>
            <a:ext cx="1557338" cy="52116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/>
              <a:t>LLM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683F692-56F5-524A-B4BE-3F25999518BD}"/>
              </a:ext>
            </a:extLst>
          </p:cNvPr>
          <p:cNvSpPr/>
          <p:nvPr/>
        </p:nvSpPr>
        <p:spPr>
          <a:xfrm>
            <a:off x="7831933" y="6206295"/>
            <a:ext cx="1171575" cy="42862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ysClr val="windowText" lastClr="000000"/>
                </a:solidFill>
              </a:rPr>
              <a:t>Doc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C772361-ED1E-465A-232E-DD1F9AB29708}"/>
              </a:ext>
            </a:extLst>
          </p:cNvPr>
          <p:cNvSpPr/>
          <p:nvPr/>
        </p:nvSpPr>
        <p:spPr>
          <a:xfrm>
            <a:off x="7831933" y="6705848"/>
            <a:ext cx="1171575" cy="42862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ysClr val="windowText" lastClr="000000"/>
                </a:solidFill>
              </a:rPr>
              <a:t>Doc 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8044311-EA90-696D-C663-9DD764C3EDC3}"/>
              </a:ext>
            </a:extLst>
          </p:cNvPr>
          <p:cNvSpPr/>
          <p:nvPr/>
        </p:nvSpPr>
        <p:spPr>
          <a:xfrm>
            <a:off x="7831933" y="7205401"/>
            <a:ext cx="1171575" cy="42862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ysClr val="windowText" lastClr="000000"/>
                </a:solidFill>
              </a:rPr>
              <a:t>Doc 3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A592B74C-2440-E911-F3FB-26A9486F1BC3}"/>
              </a:ext>
            </a:extLst>
          </p:cNvPr>
          <p:cNvSpPr/>
          <p:nvPr/>
        </p:nvSpPr>
        <p:spPr>
          <a:xfrm>
            <a:off x="2902739" y="5729541"/>
            <a:ext cx="1300162" cy="6000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D65890-344D-DF6D-D664-97E454D1825F}"/>
              </a:ext>
            </a:extLst>
          </p:cNvPr>
          <p:cNvSpPr txBox="1"/>
          <p:nvPr/>
        </p:nvSpPr>
        <p:spPr>
          <a:xfrm>
            <a:off x="2982898" y="5425297"/>
            <a:ext cx="1044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/>
              <a:t>Prompt	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99F7DC7E-E1FC-CDE9-1CB0-2B6FE26D293D}"/>
              </a:ext>
            </a:extLst>
          </p:cNvPr>
          <p:cNvSpPr/>
          <p:nvPr/>
        </p:nvSpPr>
        <p:spPr>
          <a:xfrm>
            <a:off x="6148886" y="5729541"/>
            <a:ext cx="1300162" cy="6000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943528-9817-CE7D-5366-47A75EA7B120}"/>
              </a:ext>
            </a:extLst>
          </p:cNvPr>
          <p:cNvSpPr txBox="1"/>
          <p:nvPr/>
        </p:nvSpPr>
        <p:spPr>
          <a:xfrm>
            <a:off x="6177823" y="5383247"/>
            <a:ext cx="1493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/>
              <a:t>Retrieval</a:t>
            </a:r>
          </a:p>
          <a:p>
            <a:r>
              <a:rPr lang="en-CO" dirty="0"/>
              <a:t>	</a:t>
            </a: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B30E82FD-F854-737B-C5EA-A6551B5F4538}"/>
              </a:ext>
            </a:extLst>
          </p:cNvPr>
          <p:cNvSpPr/>
          <p:nvPr/>
        </p:nvSpPr>
        <p:spPr>
          <a:xfrm>
            <a:off x="9490282" y="5720773"/>
            <a:ext cx="1300162" cy="6000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5EF58BE-3BD6-BB43-CF69-191EF11B1E4F}"/>
              </a:ext>
            </a:extLst>
          </p:cNvPr>
          <p:cNvSpPr txBox="1"/>
          <p:nvPr/>
        </p:nvSpPr>
        <p:spPr>
          <a:xfrm>
            <a:off x="9386239" y="5040266"/>
            <a:ext cx="14936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/>
              <a:t>Augmented prompt</a:t>
            </a:r>
          </a:p>
          <a:p>
            <a:pPr algn="ctr"/>
            <a:r>
              <a:rPr lang="en-CO" dirty="0"/>
              <a:t>	</a:t>
            </a: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72A83ACA-3E5D-CB46-5C1F-515C7CF6A481}"/>
              </a:ext>
            </a:extLst>
          </p:cNvPr>
          <p:cNvSpPr/>
          <p:nvPr/>
        </p:nvSpPr>
        <p:spPr>
          <a:xfrm>
            <a:off x="13065140" y="5606220"/>
            <a:ext cx="1300162" cy="6000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2559826-7F6E-0C81-C6AE-3036410371BA}"/>
              </a:ext>
            </a:extLst>
          </p:cNvPr>
          <p:cNvSpPr txBox="1"/>
          <p:nvPr/>
        </p:nvSpPr>
        <p:spPr>
          <a:xfrm>
            <a:off x="12979773" y="5259926"/>
            <a:ext cx="1493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/>
              <a:t>Respuesta</a:t>
            </a:r>
          </a:p>
          <a:p>
            <a:r>
              <a:rPr lang="en-CO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324148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A9D687-9092-0D7D-366E-A44122E68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15AEE-D3EB-94DB-C420-C205648EC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sz="4400" dirty="0" err="1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Retrieval-Augmented</a:t>
            </a:r>
            <a:r>
              <a:rPr lang="es-CO" sz="4400" dirty="0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 </a:t>
            </a:r>
            <a:r>
              <a:rPr lang="es-CO" sz="4400" dirty="0" err="1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Generation</a:t>
            </a:r>
            <a:r>
              <a:rPr lang="es-CO" sz="4400" dirty="0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 (RAG)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B8F9EDA-EB5B-FB85-E13E-40FF52DAB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28308-B333-6242-BF8D-6933135FAEFA}" type="slidenum">
              <a:rPr lang="es-CO" smtClean="0"/>
              <a:t>6</a:t>
            </a:fld>
            <a:endParaRPr lang="es-CO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9D7B5F-8E3B-113E-392A-B5F70628A3C4}"/>
              </a:ext>
            </a:extLst>
          </p:cNvPr>
          <p:cNvSpPr txBox="1"/>
          <p:nvPr/>
        </p:nvSpPr>
        <p:spPr>
          <a:xfrm>
            <a:off x="1155636" y="2466424"/>
            <a:ext cx="1454632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 err="1"/>
              <a:t>LLMs</a:t>
            </a:r>
            <a:r>
              <a:rPr lang="es-ES" sz="3600" dirty="0"/>
              <a:t> están entrenados con información general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/>
              <a:t>Hay documentos con información confidencial o muy específica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/>
              <a:t>Si no se provee el contexto relevante para preguntas específicas, el LLM suele “alucinar”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/>
              <a:t>RAG permite hacer que el LLM responda preguntas de un contexto específico, sin necesidad de tener que entrenar un modelo nuevo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1986593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885CC-8958-C0F8-1ADD-2C27C9A23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447B9E-5648-EEA5-343D-900AA0ED4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341521"/>
            <a:ext cx="15838480" cy="1063542"/>
          </a:xfrm>
        </p:spPr>
        <p:txBody>
          <a:bodyPr>
            <a:normAutofit fontScale="90000"/>
          </a:bodyPr>
          <a:lstStyle/>
          <a:p>
            <a:r>
              <a:rPr lang="es-CO" sz="4400" dirty="0">
                <a:solidFill>
                  <a:srgbClr val="F7951E"/>
                </a:solidFill>
                <a:latin typeface="Antenna Light" panose="02000503000000020004" pitchFamily="50" charset="0"/>
                <a:ea typeface="+mn-ea"/>
                <a:cs typeface="+mn-cs"/>
              </a:rPr>
              <a:t>Dada una pregunta: ¿cómo se escogen los documentos “relevantes”?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2392AF0-8745-FEBF-7CCB-D317C8B1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28308-B333-6242-BF8D-6933135FAEFA}" type="slidenum">
              <a:rPr lang="es-CO" smtClean="0"/>
              <a:t>7</a:t>
            </a:fld>
            <a:endParaRPr lang="es-CO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3D8E25-7261-2461-1C50-5CD1C6B118E0}"/>
              </a:ext>
            </a:extLst>
          </p:cNvPr>
          <p:cNvGrpSpPr/>
          <p:nvPr/>
        </p:nvGrpSpPr>
        <p:grpSpPr>
          <a:xfrm>
            <a:off x="2692725" y="5603388"/>
            <a:ext cx="4604940" cy="2639399"/>
            <a:chOff x="4002475" y="1753986"/>
            <a:chExt cx="4604940" cy="263939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5A2A7FC-8640-3601-8542-165D3E537EF6}"/>
                </a:ext>
              </a:extLst>
            </p:cNvPr>
            <p:cNvCxnSpPr/>
            <p:nvPr/>
          </p:nvCxnSpPr>
          <p:spPr>
            <a:xfrm>
              <a:off x="4971011" y="2053244"/>
              <a:ext cx="0" cy="20199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981D5B5-02AD-1389-C1D0-C4C88D25CA19}"/>
                </a:ext>
              </a:extLst>
            </p:cNvPr>
            <p:cNvCxnSpPr/>
            <p:nvPr/>
          </p:nvCxnSpPr>
          <p:spPr>
            <a:xfrm>
              <a:off x="4971011" y="4073236"/>
              <a:ext cx="242731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19735BD-7308-0C2C-1A5D-AFCB6726BCAB}"/>
                </a:ext>
              </a:extLst>
            </p:cNvPr>
            <p:cNvSpPr txBox="1"/>
            <p:nvPr/>
          </p:nvSpPr>
          <p:spPr>
            <a:xfrm>
              <a:off x="7040880" y="4085608"/>
              <a:ext cx="8728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O" sz="1400" dirty="0"/>
                <a:t>Cheese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BB1DA44-4120-5C53-B3E1-354F6F7DF21C}"/>
                </a:ext>
              </a:extLst>
            </p:cNvPr>
            <p:cNvSpPr txBox="1"/>
            <p:nvPr/>
          </p:nvSpPr>
          <p:spPr>
            <a:xfrm rot="16200000">
              <a:off x="4380704" y="2036515"/>
              <a:ext cx="8728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O" sz="1400" dirty="0"/>
                <a:t>Tomato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306D5BB-E6A6-1C3F-1C44-1E78731870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71011" y="3142211"/>
              <a:ext cx="931025" cy="9310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B312B5-ACE1-6BC6-7A7B-98594313F9DD}"/>
                </a:ext>
              </a:extLst>
            </p:cNvPr>
            <p:cNvSpPr txBox="1"/>
            <p:nvPr/>
          </p:nvSpPr>
          <p:spPr>
            <a:xfrm>
              <a:off x="5902036" y="3005221"/>
              <a:ext cx="16225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O" sz="1100" dirty="0"/>
                <a:t>Tomato and cheese pizza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049D2AC-7F24-FFA6-EEBF-1DC8286F46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71011" y="2190403"/>
              <a:ext cx="847898" cy="18828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46A6F76-B7E0-2329-06A5-FB0188DD6AEF}"/>
                </a:ext>
              </a:extLst>
            </p:cNvPr>
            <p:cNvSpPr txBox="1"/>
            <p:nvPr/>
          </p:nvSpPr>
          <p:spPr>
            <a:xfrm>
              <a:off x="5854738" y="2092185"/>
              <a:ext cx="275267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O" sz="1100" dirty="0"/>
                <a:t>Pasta with cheese, tomato and tomato sauce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D75904E6-5511-64F9-F85C-6458B81B549A}"/>
                </a:ext>
              </a:extLst>
            </p:cNvPr>
            <p:cNvCxnSpPr/>
            <p:nvPr/>
          </p:nvCxnSpPr>
          <p:spPr>
            <a:xfrm flipV="1">
              <a:off x="4971011" y="3142211"/>
              <a:ext cx="0" cy="9310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CC55FC1-A356-7F87-5A58-B48EAF65F4C2}"/>
                </a:ext>
              </a:extLst>
            </p:cNvPr>
            <p:cNvSpPr txBox="1"/>
            <p:nvPr/>
          </p:nvSpPr>
          <p:spPr>
            <a:xfrm>
              <a:off x="4002475" y="3011405"/>
              <a:ext cx="96853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O" sz="1100" dirty="0"/>
                <a:t>Sliced tomato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3776477-1D3E-1812-D1D3-2CAE02DEBD59}"/>
                </a:ext>
              </a:extLst>
            </p:cNvPr>
            <p:cNvCxnSpPr>
              <a:cxnSpLocks/>
            </p:cNvCxnSpPr>
            <p:nvPr/>
          </p:nvCxnSpPr>
          <p:spPr>
            <a:xfrm>
              <a:off x="4971010" y="4073236"/>
              <a:ext cx="93102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62B324-59F8-E0CB-7047-01A47B3BCDB2}"/>
                </a:ext>
              </a:extLst>
            </p:cNvPr>
            <p:cNvSpPr txBox="1"/>
            <p:nvPr/>
          </p:nvSpPr>
          <p:spPr>
            <a:xfrm>
              <a:off x="5436523" y="4085608"/>
              <a:ext cx="8691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O" sz="1100" dirty="0"/>
                <a:t>Blue cheese</a:t>
              </a:r>
            </a:p>
          </p:txBody>
        </p: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89CEE157-264A-CD02-A0B1-13D02280C6AF}"/>
                </a:ext>
              </a:extLst>
            </p:cNvPr>
            <p:cNvSpPr/>
            <p:nvPr/>
          </p:nvSpPr>
          <p:spPr>
            <a:xfrm>
              <a:off x="5126086" y="3221146"/>
              <a:ext cx="473825" cy="448887"/>
            </a:xfrm>
            <a:prstGeom prst="arc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5E534EA6-522F-3084-5A2F-DE64DDD2188E}"/>
                    </a:ext>
                  </a:extLst>
                </p:cNvPr>
                <p:cNvSpPr txBox="1"/>
                <p:nvPr/>
              </p:nvSpPr>
              <p:spPr>
                <a:xfrm>
                  <a:off x="5382918" y="3263525"/>
                  <a:ext cx="14632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S" sz="1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oMath>
                    </m:oMathPara>
                  </a14:m>
                  <a:endParaRPr lang="en-CO" sz="1400" dirty="0">
                    <a:solidFill>
                      <a:schemeClr val="accent1"/>
                    </a:solidFill>
                  </a:endParaRPr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857CD848-A48A-CCF5-556C-D531A665D4E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82918" y="3263525"/>
                  <a:ext cx="146322" cy="215444"/>
                </a:xfrm>
                <a:prstGeom prst="rect">
                  <a:avLst/>
                </a:prstGeom>
                <a:blipFill>
                  <a:blip r:embed="rId2"/>
                  <a:stretch>
                    <a:fillRect l="-33333" r="-25000" b="-5556"/>
                  </a:stretch>
                </a:blipFill>
              </p:spPr>
              <p:txBody>
                <a:bodyPr/>
                <a:lstStyle/>
                <a:p>
                  <a:r>
                    <a:rPr lang="en-CO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081405C-8748-47BD-CA00-151D58E8EB4B}"/>
                  </a:ext>
                </a:extLst>
              </p:cNvPr>
              <p:cNvSpPr txBox="1"/>
              <p:nvPr/>
            </p:nvSpPr>
            <p:spPr>
              <a:xfrm>
                <a:off x="8065131" y="6711920"/>
                <a:ext cx="1622560" cy="559384"/>
              </a:xfrm>
              <a:prstGeom prst="rect">
                <a:avLst/>
              </a:prstGeom>
              <a:solidFill>
                <a:srgbClr val="FFBBA3"/>
              </a:solidFill>
              <a:ln>
                <a:solidFill>
                  <a:srgbClr val="C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O" dirty="0">
                    <a:solidFill>
                      <a:srgbClr val="C00000"/>
                    </a:solidFill>
                  </a:rPr>
                  <a:t>Cos(</a:t>
                </a:r>
                <a14:m>
                  <m:oMath xmlns:m="http://schemas.openxmlformats.org/officeDocument/2006/math">
                    <m:r>
                      <a:rPr lang="es-ES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CO" dirty="0">
                    <a:solidFill>
                      <a:srgbClr val="C00000"/>
                    </a:solidFill>
                  </a:rPr>
                  <a:t>) 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O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CO" dirty="0" smtClean="0">
                            <a:solidFill>
                              <a:srgbClr val="C00000"/>
                            </a:solidFill>
                          </a:rPr>
                          <m:t>A</m:t>
                        </m:r>
                        <m:r>
                          <a:rPr lang="es-E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nor/>
                          </m:rPr>
                          <a:rPr lang="es-ES" b="0" dirty="0">
                            <a:solidFill>
                              <a:srgbClr val="C00000"/>
                            </a:solidFill>
                          </a:rPr>
                          <m:t>B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s-ES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ES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  <m:r>
                          <a:rPr lang="es-E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s-E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s-E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lang="en-CO" dirty="0">
                  <a:solidFill>
                    <a:srgbClr val="C00000"/>
                  </a:solidFill>
                </a:endParaRPr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081405C-8748-47BD-CA00-151D58E8EB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5131" y="6711920"/>
                <a:ext cx="1622560" cy="559384"/>
              </a:xfrm>
              <a:prstGeom prst="rect">
                <a:avLst/>
              </a:prstGeom>
              <a:blipFill>
                <a:blip r:embed="rId3"/>
                <a:stretch>
                  <a:fillRect l="-2308" b="-4348"/>
                </a:stretch>
              </a:blipFill>
              <a:ln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C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D0E4565-F83B-32B8-D924-5B3AD2031F39}"/>
              </a:ext>
            </a:extLst>
          </p:cNvPr>
          <p:cNvCxnSpPr/>
          <p:nvPr/>
        </p:nvCxnSpPr>
        <p:spPr>
          <a:xfrm flipH="1">
            <a:off x="9777620" y="6972276"/>
            <a:ext cx="696219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B8E8128-FEE1-01B1-E87C-70C4AF77698F}"/>
              </a:ext>
            </a:extLst>
          </p:cNvPr>
          <p:cNvSpPr txBox="1"/>
          <p:nvPr/>
        </p:nvSpPr>
        <p:spPr>
          <a:xfrm>
            <a:off x="10579952" y="6510611"/>
            <a:ext cx="27522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>
                <a:solidFill>
                  <a:srgbClr val="FF0000"/>
                </a:solidFill>
              </a:rPr>
              <a:t>Similitud proporcional al producto punto entre los dos vectores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14C54E-B7A4-ED04-18CC-B6AEB8A75C33}"/>
              </a:ext>
            </a:extLst>
          </p:cNvPr>
          <p:cNvSpPr txBox="1"/>
          <p:nvPr/>
        </p:nvSpPr>
        <p:spPr>
          <a:xfrm>
            <a:off x="1155636" y="2466424"/>
            <a:ext cx="1454632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+mj-lt"/>
              <a:buAutoNum type="arabicPeriod"/>
            </a:pPr>
            <a:r>
              <a:rPr lang="es-ES" sz="3200" dirty="0"/>
              <a:t>Construimos </a:t>
            </a:r>
            <a:r>
              <a:rPr lang="es-ES" sz="3200" dirty="0" err="1"/>
              <a:t>embeddings</a:t>
            </a:r>
            <a:r>
              <a:rPr lang="es-ES" sz="3200" dirty="0"/>
              <a:t> para todos los documentos que tenemos</a:t>
            </a:r>
          </a:p>
          <a:p>
            <a:pPr marL="571500" indent="-571500">
              <a:buFont typeface="+mj-lt"/>
              <a:buAutoNum type="arabicPeriod"/>
            </a:pPr>
            <a:r>
              <a:rPr lang="es-ES" sz="3200" dirty="0"/>
              <a:t>Tomamos la pregunta del usuario y construimos un </a:t>
            </a:r>
            <a:r>
              <a:rPr lang="es-ES" sz="3200" dirty="0" err="1"/>
              <a:t>embedding</a:t>
            </a:r>
            <a:endParaRPr lang="es-ES" sz="3200" dirty="0"/>
          </a:p>
          <a:p>
            <a:pPr marL="571500" indent="-571500">
              <a:buFont typeface="+mj-lt"/>
              <a:buAutoNum type="arabicPeriod"/>
            </a:pPr>
            <a:r>
              <a:rPr lang="es-ES" sz="3200" dirty="0"/>
              <a:t>Buscamos, con alguna métrica (</a:t>
            </a:r>
            <a:r>
              <a:rPr lang="es-ES" sz="3200" dirty="0" err="1"/>
              <a:t>ej</a:t>
            </a:r>
            <a:r>
              <a:rPr lang="es-ES" sz="3200" dirty="0"/>
              <a:t>: similitud del coseno), los N documentos más relevantes</a:t>
            </a:r>
          </a:p>
          <a:p>
            <a:pPr marL="571500" indent="-571500">
              <a:buFont typeface="+mj-lt"/>
              <a:buAutoNum type="arabicPeriod"/>
            </a:pPr>
            <a:r>
              <a:rPr lang="es-ES" sz="3200" dirty="0"/>
              <a:t>Agregamos estos documentos al </a:t>
            </a:r>
            <a:r>
              <a:rPr lang="es-ES" sz="3200" dirty="0" err="1"/>
              <a:t>prompt</a:t>
            </a:r>
            <a:r>
              <a:rPr lang="es-ES" sz="3200" dirty="0"/>
              <a:t> como contexto</a:t>
            </a:r>
          </a:p>
        </p:txBody>
      </p:sp>
    </p:spTree>
    <p:extLst>
      <p:ext uri="{BB962C8B-B14F-4D97-AF65-F5344CB8AC3E}">
        <p14:creationId xmlns:p14="http://schemas.microsoft.com/office/powerpoint/2010/main" val="2338654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http://www.uniandes.edu.co/images/phocagallery/campus%2070.jpg"/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6" r="1540"/>
          <a:stretch/>
        </p:blipFill>
        <p:spPr bwMode="auto">
          <a:xfrm>
            <a:off x="4234" y="0"/>
            <a:ext cx="17339733" cy="975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979530" y="557002"/>
            <a:ext cx="15389131" cy="8780961"/>
          </a:xfrm>
          <a:prstGeom prst="rect">
            <a:avLst/>
          </a:prstGeom>
          <a:solidFill>
            <a:schemeClr val="accent6">
              <a:lumMod val="50000"/>
              <a:alpha val="85607"/>
            </a:schemeClr>
          </a:solidFill>
          <a:ln w="2000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  <p:sp>
        <p:nvSpPr>
          <p:cNvPr id="6" name="Rectángulo 5"/>
          <p:cNvSpPr/>
          <p:nvPr/>
        </p:nvSpPr>
        <p:spPr>
          <a:xfrm>
            <a:off x="1419837" y="1737835"/>
            <a:ext cx="15271767" cy="120032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 eaLnBrk="0" hangingPunct="0">
              <a:defRPr/>
            </a:pPr>
            <a:r>
              <a:rPr lang="es-MX" sz="7200" b="1">
                <a:solidFill>
                  <a:schemeClr val="bg1"/>
                </a:solidFill>
                <a:latin typeface="Antenna Bold" panose="02000503000000020004" pitchFamily="50" charset="0"/>
                <a:ea typeface="Arial Unicode MS"/>
                <a:cs typeface="Arial"/>
              </a:rPr>
              <a:t>CONTÁCTANOS</a:t>
            </a:r>
            <a:endParaRPr lang="es-ES" sz="2400">
              <a:solidFill>
                <a:schemeClr val="bg1"/>
              </a:solidFill>
              <a:latin typeface="Antenna Bold" panose="02000503000000020004" pitchFamily="50" charset="0"/>
              <a:ea typeface="Arial Unicode MS"/>
              <a:cs typeface="Arial"/>
            </a:endParaRPr>
          </a:p>
        </p:txBody>
      </p:sp>
      <p:sp>
        <p:nvSpPr>
          <p:cNvPr id="7" name="29 Rectángulo"/>
          <p:cNvSpPr/>
          <p:nvPr/>
        </p:nvSpPr>
        <p:spPr>
          <a:xfrm>
            <a:off x="2993519" y="3204054"/>
            <a:ext cx="14760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390590"/>
            <a:r>
              <a:rPr lang="es-CO" sz="2400" b="1">
                <a:solidFill>
                  <a:schemeClr val="bg1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PÁGINAS</a:t>
            </a:r>
            <a:r>
              <a:rPr lang="es-CO" sz="3200" b="1">
                <a:solidFill>
                  <a:schemeClr val="bg1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 WEB - </a:t>
            </a:r>
            <a:r>
              <a:rPr lang="es-ES" sz="2800" b="1">
                <a:solidFill>
                  <a:schemeClr val="bg1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Ingeniería Industrial</a:t>
            </a:r>
            <a:r>
              <a:rPr lang="es-ES" sz="2800" b="1">
                <a:solidFill>
                  <a:srgbClr val="FFFF00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:</a:t>
            </a:r>
          </a:p>
          <a:p>
            <a:pPr lvl="1" indent="-390590"/>
            <a:r>
              <a:rPr lang="es-ES" sz="2400" b="1">
                <a:solidFill>
                  <a:srgbClr val="FFFF00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https://industrial.uniandes.edu.co/es/programas-academicos/maestrias</a:t>
            </a:r>
            <a:endParaRPr lang="es-ES" sz="2800" b="1">
              <a:solidFill>
                <a:srgbClr val="FFFF00"/>
              </a:solidFill>
              <a:latin typeface="Antenna Light" panose="02000503000000020004" pitchFamily="50" charset="0"/>
              <a:cs typeface="Arial" panose="020B0604020202020204" pitchFamily="34" charset="0"/>
            </a:endParaRPr>
          </a:p>
        </p:txBody>
      </p:sp>
      <p:sp>
        <p:nvSpPr>
          <p:cNvPr id="8" name="29 Rectángulo"/>
          <p:cNvSpPr/>
          <p:nvPr/>
        </p:nvSpPr>
        <p:spPr>
          <a:xfrm>
            <a:off x="2993519" y="4367716"/>
            <a:ext cx="112153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390590"/>
            <a:r>
              <a:rPr lang="es-CO" sz="2400" b="1">
                <a:solidFill>
                  <a:schemeClr val="bg1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CORREO Maestría:   </a:t>
            </a:r>
            <a:r>
              <a:rPr lang="es-CO" sz="2400" b="1">
                <a:solidFill>
                  <a:srgbClr val="FFFF00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solicitudes-miad@uniandes.edu.co</a:t>
            </a:r>
            <a:endParaRPr lang="es-CO" sz="2400" b="1">
              <a:solidFill>
                <a:schemeClr val="bg1"/>
              </a:solidFill>
              <a:latin typeface="Antenna Light" panose="02000503000000020004" pitchFamily="50" charset="0"/>
              <a:cs typeface="Arial" panose="020B0604020202020204" pitchFamily="34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1885932" y="1166658"/>
            <a:ext cx="13576333" cy="7459181"/>
          </a:xfrm>
          <a:prstGeom prst="rect">
            <a:avLst/>
          </a:prstGeom>
          <a:noFill/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  <p:sp>
        <p:nvSpPr>
          <p:cNvPr id="10" name="30 Rectángulo"/>
          <p:cNvSpPr/>
          <p:nvPr/>
        </p:nvSpPr>
        <p:spPr>
          <a:xfrm>
            <a:off x="2612269" y="4980282"/>
            <a:ext cx="70910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s-CO" sz="2400" b="1">
                <a:solidFill>
                  <a:schemeClr val="bg1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OTROS</a:t>
            </a:r>
            <a:r>
              <a:rPr lang="es-CO" sz="2800" b="1">
                <a:solidFill>
                  <a:schemeClr val="bg1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 ENLACES DE IMPORTANCIA</a:t>
            </a:r>
          </a:p>
        </p:txBody>
      </p:sp>
      <p:sp>
        <p:nvSpPr>
          <p:cNvPr id="11" name="20 Rectángulo"/>
          <p:cNvSpPr/>
          <p:nvPr/>
        </p:nvSpPr>
        <p:spPr>
          <a:xfrm>
            <a:off x="3166964" y="5426767"/>
            <a:ext cx="115205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>
                <a:solidFill>
                  <a:schemeClr val="bg1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Matrículas: </a:t>
            </a:r>
            <a:r>
              <a:rPr lang="es-ES" sz="2400" b="1">
                <a:solidFill>
                  <a:srgbClr val="FFFF00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https://matriculas.uniandes.edu.co/</a:t>
            </a:r>
          </a:p>
        </p:txBody>
      </p:sp>
      <p:sp>
        <p:nvSpPr>
          <p:cNvPr id="12" name="22 Rectángulo"/>
          <p:cNvSpPr/>
          <p:nvPr/>
        </p:nvSpPr>
        <p:spPr>
          <a:xfrm>
            <a:off x="3166964" y="5888388"/>
            <a:ext cx="115205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>
                <a:solidFill>
                  <a:schemeClr val="bg1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Registro: </a:t>
            </a:r>
            <a:r>
              <a:rPr lang="es-ES" sz="2400" b="1">
                <a:solidFill>
                  <a:srgbClr val="FFFF00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http://registro.uniandes.edu.co/</a:t>
            </a:r>
          </a:p>
        </p:txBody>
      </p:sp>
      <p:sp>
        <p:nvSpPr>
          <p:cNvPr id="13" name="27 Rectángulo"/>
          <p:cNvSpPr/>
          <p:nvPr/>
        </p:nvSpPr>
        <p:spPr>
          <a:xfrm>
            <a:off x="3166964" y="6335858"/>
            <a:ext cx="115205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>
                <a:solidFill>
                  <a:schemeClr val="bg1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Bloque Neón: </a:t>
            </a:r>
            <a:r>
              <a:rPr lang="es-ES" sz="2400" b="1">
                <a:solidFill>
                  <a:srgbClr val="FFFF00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http://</a:t>
            </a:r>
            <a:r>
              <a:rPr lang="es-ES" sz="2400" b="1" err="1">
                <a:solidFill>
                  <a:srgbClr val="FFFF00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bloqueneon.uniandes.edu.co</a:t>
            </a:r>
            <a:r>
              <a:rPr lang="es-ES" sz="2400" b="1">
                <a:solidFill>
                  <a:srgbClr val="FFFF00"/>
                </a:solidFill>
                <a:latin typeface="Antenna Light" panose="02000503000000020004" pitchFamily="50" charset="0"/>
                <a:cs typeface="Arial" panose="020B0604020202020204" pitchFamily="34" charset="0"/>
              </a:rPr>
              <a:t>/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D110EF0C-3475-B946-9C5F-E68A475B1926}"/>
              </a:ext>
            </a:extLst>
          </p:cNvPr>
          <p:cNvGrpSpPr/>
          <p:nvPr/>
        </p:nvGrpSpPr>
        <p:grpSpPr>
          <a:xfrm>
            <a:off x="3154923" y="7658343"/>
            <a:ext cx="2740575" cy="512811"/>
            <a:chOff x="2493370" y="7674606"/>
            <a:chExt cx="2740575" cy="512811"/>
          </a:xfrm>
        </p:grpSpPr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25F0F399-B2E5-4EAC-9418-DB924D45C9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3370" y="7674606"/>
              <a:ext cx="466192" cy="512811"/>
            </a:xfrm>
            <a:prstGeom prst="rect">
              <a:avLst/>
            </a:prstGeom>
          </p:spPr>
        </p:pic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1A14C814-76FC-42C0-8470-200336FAEFB7}"/>
                </a:ext>
              </a:extLst>
            </p:cNvPr>
            <p:cNvSpPr txBox="1"/>
            <p:nvPr/>
          </p:nvSpPr>
          <p:spPr>
            <a:xfrm>
              <a:off x="3018709" y="7700178"/>
              <a:ext cx="2215236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s-CO" sz="2400" b="1" err="1">
                  <a:solidFill>
                    <a:srgbClr val="FFFF00"/>
                  </a:solidFill>
                  <a:latin typeface="Antenna Light" panose="02000503000000020004" pitchFamily="50" charset="0"/>
                  <a:cs typeface="Arial"/>
                </a:rPr>
                <a:t>AnalyticsUA</a:t>
              </a:r>
              <a:endParaRPr lang="es-CO" sz="2400" b="1">
                <a:solidFill>
                  <a:srgbClr val="FFFF00"/>
                </a:solidFill>
                <a:latin typeface="Antenna Light" panose="02000503000000020004" pitchFamily="50" charset="0"/>
                <a:cs typeface="Arial"/>
              </a:endParaRPr>
            </a:p>
          </p:txBody>
        </p: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9879E2E8-0FC0-4249-B3E0-440025EE0D79}"/>
              </a:ext>
            </a:extLst>
          </p:cNvPr>
          <p:cNvGrpSpPr/>
          <p:nvPr/>
        </p:nvGrpSpPr>
        <p:grpSpPr>
          <a:xfrm>
            <a:off x="11039383" y="7631587"/>
            <a:ext cx="5975164" cy="539567"/>
            <a:chOff x="9667712" y="7599597"/>
            <a:chExt cx="5975164" cy="539567"/>
          </a:xfrm>
        </p:grpSpPr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1F26FB15-16EB-49DA-943B-0879EE8FE109}"/>
                </a:ext>
              </a:extLst>
            </p:cNvPr>
            <p:cNvSpPr txBox="1"/>
            <p:nvPr/>
          </p:nvSpPr>
          <p:spPr>
            <a:xfrm>
              <a:off x="10216736" y="7631587"/>
              <a:ext cx="5426140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s-CO" sz="2400" b="1">
                  <a:solidFill>
                    <a:srgbClr val="FFFF00"/>
                  </a:solidFill>
                  <a:latin typeface="Antenna Light" panose="02000503000000020004" pitchFamily="50" charset="0"/>
                  <a:cs typeface="Arial"/>
                </a:rPr>
                <a:t>AnalyticsUA</a:t>
              </a:r>
            </a:p>
          </p:txBody>
        </p:sp>
        <p:pic>
          <p:nvPicPr>
            <p:cNvPr id="19" name="Imagen 2" descr="Imagen que contiene dibujo, luz, alimentos&#10;&#10;Descripción generada con confianza muy alta">
              <a:extLst>
                <a:ext uri="{FF2B5EF4-FFF2-40B4-BE49-F238E27FC236}">
                  <a16:creationId xmlns:a16="http://schemas.microsoft.com/office/drawing/2014/main" id="{0C501945-7443-4162-A690-D721D68D0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67712" y="7599597"/>
              <a:ext cx="465189" cy="539567"/>
            </a:xfrm>
            <a:prstGeom prst="rect">
              <a:avLst/>
            </a:prstGeom>
          </p:spPr>
        </p:pic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4495CC6E-F3DA-B045-88D1-9D4C5DDF823D}"/>
              </a:ext>
            </a:extLst>
          </p:cNvPr>
          <p:cNvGrpSpPr/>
          <p:nvPr/>
        </p:nvGrpSpPr>
        <p:grpSpPr>
          <a:xfrm>
            <a:off x="7167504" y="7622276"/>
            <a:ext cx="2896573" cy="539567"/>
            <a:chOff x="6158062" y="7631587"/>
            <a:chExt cx="2896573" cy="539567"/>
          </a:xfrm>
        </p:grpSpPr>
        <p:pic>
          <p:nvPicPr>
            <p:cNvPr id="20" name="Imagen 3" descr="Imagen que contiene dibujo&#10;&#10;Descripción generada con confianza muy alta">
              <a:extLst>
                <a:ext uri="{FF2B5EF4-FFF2-40B4-BE49-F238E27FC236}">
                  <a16:creationId xmlns:a16="http://schemas.microsoft.com/office/drawing/2014/main" id="{13FAD0BE-37A8-4B3E-ACF6-9EA596735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58062" y="7631587"/>
              <a:ext cx="465188" cy="539567"/>
            </a:xfrm>
            <a:prstGeom prst="rect">
              <a:avLst/>
            </a:prstGeom>
          </p:spPr>
        </p:pic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FE640896-75A3-4834-8AF4-4FD719A9FF79}"/>
                </a:ext>
              </a:extLst>
            </p:cNvPr>
            <p:cNvSpPr txBox="1"/>
            <p:nvPr/>
          </p:nvSpPr>
          <p:spPr>
            <a:xfrm>
              <a:off x="6707085" y="7645511"/>
              <a:ext cx="2347550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s-CO" sz="2400" b="1" err="1">
                  <a:solidFill>
                    <a:srgbClr val="FFFF00"/>
                  </a:solidFill>
                  <a:latin typeface="Antenna Light" panose="02000503000000020004" pitchFamily="50" charset="0"/>
                  <a:cs typeface="Arial"/>
                </a:rPr>
                <a:t>AnalyticsUA</a:t>
              </a:r>
              <a:endParaRPr lang="es-CO" sz="2400" b="1">
                <a:solidFill>
                  <a:srgbClr val="FFFF00"/>
                </a:solidFill>
                <a:latin typeface="Antenna Light" panose="02000503000000020004" pitchFamily="50" charset="0"/>
                <a:cs typeface="Arial"/>
              </a:endParaRPr>
            </a:p>
          </p:txBody>
        </p:sp>
      </p:grp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49C89928-E6E1-4041-9DCB-2208881E5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28308-B333-6242-BF8D-6933135FAEFA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85300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0402497"/>
      </p:ext>
    </p:extLst>
  </p:cSld>
  <p:clrMapOvr>
    <a:masterClrMapping/>
  </p:clrMapOvr>
</p:sld>
</file>

<file path=ppt/theme/theme1.xml><?xml version="1.0" encoding="utf-8"?>
<a:theme xmlns:a="http://schemas.openxmlformats.org/drawingml/2006/main" name="Para recursos en general">
  <a:themeElements>
    <a:clrScheme name="Personalizados 2">
      <a:dk1>
        <a:srgbClr val="011430"/>
      </a:dk1>
      <a:lt1>
        <a:srgbClr val="FFFFFF"/>
      </a:lt1>
      <a:dk2>
        <a:srgbClr val="011430"/>
      </a:dk2>
      <a:lt2>
        <a:srgbClr val="F1F2F2"/>
      </a:lt2>
      <a:accent1>
        <a:srgbClr val="662C91"/>
      </a:accent1>
      <a:accent2>
        <a:srgbClr val="ED7D31"/>
      </a:accent2>
      <a:accent3>
        <a:srgbClr val="F7931E"/>
      </a:accent3>
      <a:accent4>
        <a:srgbClr val="F9ED32"/>
      </a:accent4>
      <a:accent5>
        <a:srgbClr val="19CDE3"/>
      </a:accent5>
      <a:accent6>
        <a:srgbClr val="662C91"/>
      </a:accent6>
      <a:hlink>
        <a:srgbClr val="0563C1"/>
      </a:hlink>
      <a:folHlink>
        <a:srgbClr val="954F72"/>
      </a:folHlink>
    </a:clrScheme>
    <a:fontScheme name="Tw Cen MT-Rockwell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V2" id="{C29ADB89-F7B5-454D-83CF-4C87FB4F7E33}" vid="{0F5A158B-BB6A-2444-A4F6-1F7DBC895C23}"/>
    </a:ext>
  </a:extLst>
</a:theme>
</file>

<file path=ppt/theme/theme2.xml><?xml version="1.0" encoding="utf-8"?>
<a:theme xmlns:a="http://schemas.openxmlformats.org/drawingml/2006/main" name="Encabezados y cierre">
  <a:themeElements>
    <a:clrScheme name="MIAD Virtual">
      <a:dk1>
        <a:srgbClr val="000000"/>
      </a:dk1>
      <a:lt1>
        <a:srgbClr val="FFFFFF"/>
      </a:lt1>
      <a:dk2>
        <a:srgbClr val="011430"/>
      </a:dk2>
      <a:lt2>
        <a:srgbClr val="F1F2F2"/>
      </a:lt2>
      <a:accent1>
        <a:srgbClr val="662C91"/>
      </a:accent1>
      <a:accent2>
        <a:srgbClr val="ED7D31"/>
      </a:accent2>
      <a:accent3>
        <a:srgbClr val="F7931E"/>
      </a:accent3>
      <a:accent4>
        <a:srgbClr val="F9ED32"/>
      </a:accent4>
      <a:accent5>
        <a:srgbClr val="19CDE3"/>
      </a:accent5>
      <a:accent6>
        <a:srgbClr val="662C9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V2" id="{C29ADB89-F7B5-454D-83CF-4C87FB4F7E33}" vid="{ED3B092D-E01E-6D4E-84B1-E04DE293854D}"/>
    </a:ext>
  </a:extLst>
</a:theme>
</file>

<file path=ppt/theme/theme3.xml><?xml version="1.0" encoding="utf-8"?>
<a:theme xmlns:a="http://schemas.openxmlformats.org/drawingml/2006/main" name="Diseño para Videos">
  <a:themeElements>
    <a:clrScheme name="MIAD Virtual">
      <a:dk1>
        <a:srgbClr val="000000"/>
      </a:dk1>
      <a:lt1>
        <a:srgbClr val="FFFFFF"/>
      </a:lt1>
      <a:dk2>
        <a:srgbClr val="011430"/>
      </a:dk2>
      <a:lt2>
        <a:srgbClr val="F1F2F2"/>
      </a:lt2>
      <a:accent1>
        <a:srgbClr val="662C91"/>
      </a:accent1>
      <a:accent2>
        <a:srgbClr val="ED7D31"/>
      </a:accent2>
      <a:accent3>
        <a:srgbClr val="F7931E"/>
      </a:accent3>
      <a:accent4>
        <a:srgbClr val="F9ED32"/>
      </a:accent4>
      <a:accent5>
        <a:srgbClr val="19CDE3"/>
      </a:accent5>
      <a:accent6>
        <a:srgbClr val="662C9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V2" id="{C29ADB89-F7B5-454D-83CF-4C87FB4F7E33}" vid="{0343ADE4-23BC-2441-B9E8-2C4763EA1BF2}"/>
    </a:ext>
  </a:extLst>
</a:theme>
</file>

<file path=ppt/theme/theme4.xml><?xml version="1.0" encoding="utf-8"?>
<a:theme xmlns:a="http://schemas.openxmlformats.org/drawingml/2006/main" name="1_Encabezados y cierre">
  <a:themeElements>
    <a:clrScheme name="MIAD Virtual">
      <a:dk1>
        <a:srgbClr val="000000"/>
      </a:dk1>
      <a:lt1>
        <a:srgbClr val="FFFFFF"/>
      </a:lt1>
      <a:dk2>
        <a:srgbClr val="011430"/>
      </a:dk2>
      <a:lt2>
        <a:srgbClr val="F1F2F2"/>
      </a:lt2>
      <a:accent1>
        <a:srgbClr val="662C91"/>
      </a:accent1>
      <a:accent2>
        <a:srgbClr val="ED7D31"/>
      </a:accent2>
      <a:accent3>
        <a:srgbClr val="F7931E"/>
      </a:accent3>
      <a:accent4>
        <a:srgbClr val="F9ED32"/>
      </a:accent4>
      <a:accent5>
        <a:srgbClr val="19CDE3"/>
      </a:accent5>
      <a:accent6>
        <a:srgbClr val="662C9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1" id="{55FE0C6C-01EE-4ECE-8EE6-01A4AB76A960}" vid="{A57AC167-B8EB-426B-9899-9CFBC527F827}"/>
    </a:ext>
  </a:extLst>
</a:theme>
</file>

<file path=ppt/theme/theme5.xml><?xml version="1.0" encoding="utf-8"?>
<a:theme xmlns:a="http://schemas.openxmlformats.org/drawingml/2006/main" name="1_Para recursos en general">
  <a:themeElements>
    <a:clrScheme name="Personalizados 2">
      <a:dk1>
        <a:srgbClr val="011430"/>
      </a:dk1>
      <a:lt1>
        <a:srgbClr val="FFFFFF"/>
      </a:lt1>
      <a:dk2>
        <a:srgbClr val="011430"/>
      </a:dk2>
      <a:lt2>
        <a:srgbClr val="F1F2F2"/>
      </a:lt2>
      <a:accent1>
        <a:srgbClr val="662C91"/>
      </a:accent1>
      <a:accent2>
        <a:srgbClr val="ED7D31"/>
      </a:accent2>
      <a:accent3>
        <a:srgbClr val="F7931E"/>
      </a:accent3>
      <a:accent4>
        <a:srgbClr val="F9ED32"/>
      </a:accent4>
      <a:accent5>
        <a:srgbClr val="19CDE3"/>
      </a:accent5>
      <a:accent6>
        <a:srgbClr val="662C91"/>
      </a:accent6>
      <a:hlink>
        <a:srgbClr val="0563C1"/>
      </a:hlink>
      <a:folHlink>
        <a:srgbClr val="954F72"/>
      </a:folHlink>
    </a:clrScheme>
    <a:fontScheme name="Tw Cen MT-Rockwell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1" id="{55FE0C6C-01EE-4ECE-8EE6-01A4AB76A960}" vid="{31ED6052-AD42-4D63-82F4-30A39D6B8781}"/>
    </a:ext>
  </a:extLst>
</a:theme>
</file>

<file path=ppt/theme/theme6.xml><?xml version="1.0" encoding="utf-8"?>
<a:theme xmlns:a="http://schemas.openxmlformats.org/drawingml/2006/main" name="1_Diseño para Videos">
  <a:themeElements>
    <a:clrScheme name="MIAD Virtual">
      <a:dk1>
        <a:srgbClr val="000000"/>
      </a:dk1>
      <a:lt1>
        <a:srgbClr val="FFFFFF"/>
      </a:lt1>
      <a:dk2>
        <a:srgbClr val="011430"/>
      </a:dk2>
      <a:lt2>
        <a:srgbClr val="F1F2F2"/>
      </a:lt2>
      <a:accent1>
        <a:srgbClr val="662C91"/>
      </a:accent1>
      <a:accent2>
        <a:srgbClr val="ED7D31"/>
      </a:accent2>
      <a:accent3>
        <a:srgbClr val="F7931E"/>
      </a:accent3>
      <a:accent4>
        <a:srgbClr val="F9ED32"/>
      </a:accent4>
      <a:accent5>
        <a:srgbClr val="19CDE3"/>
      </a:accent5>
      <a:accent6>
        <a:srgbClr val="662C9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1" id="{55FE0C6C-01EE-4ECE-8EE6-01A4AB76A960}" vid="{D8236122-F687-4A54-BB69-AD62DD2937AF}"/>
    </a:ext>
  </a:extLst>
</a:theme>
</file>

<file path=ppt/theme/theme7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0B337A07470EA4D815EAD85B02F9412" ma:contentTypeVersion="9" ma:contentTypeDescription="Crear nuevo documento." ma:contentTypeScope="" ma:versionID="b304f66378d28b5caa8e5ff66c085823">
  <xsd:schema xmlns:xsd="http://www.w3.org/2001/XMLSchema" xmlns:xs="http://www.w3.org/2001/XMLSchema" xmlns:p="http://schemas.microsoft.com/office/2006/metadata/properties" xmlns:ns2="299da364-5bd6-4856-b54f-296f95f3dc71" xmlns:ns3="7fe59f34-55a4-4ccc-9a2c-36cfcecf2037" xmlns:ns4="f56f2f5c-3d56-4d70-9022-3d712eea6fdb" targetNamespace="http://schemas.microsoft.com/office/2006/metadata/properties" ma:root="true" ma:fieldsID="76e39bdae2ce33f747ddc2199e311f5b" ns2:_="" ns3:_="" ns4:_="">
    <xsd:import namespace="299da364-5bd6-4856-b54f-296f95f3dc71"/>
    <xsd:import namespace="7fe59f34-55a4-4ccc-9a2c-36cfcecf2037"/>
    <xsd:import namespace="f56f2f5c-3d56-4d70-9022-3d712eea6f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LengthInSeconds" minOccurs="0"/>
                <xsd:element ref="ns4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9da364-5bd6-4856-b54f-296f95f3dc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e59f34-55a4-4ccc-9a2c-36cfcecf203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6f2f5c-3d56-4d70-9022-3d712eea6fdb" elementFormDefault="qualified">
    <xsd:import namespace="http://schemas.microsoft.com/office/2006/documentManagement/types"/>
    <xsd:import namespace="http://schemas.microsoft.com/office/infopath/2007/PartnerControls"/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E6F96A0-A009-4EB0-9A3F-D6F81743887C}">
  <ds:schemaRefs>
    <ds:schemaRef ds:uri="http://purl.org/dc/dcmitype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5ab00cbc-cea4-4629-afa9-2a0ea5398757"/>
    <ds:schemaRef ds:uri="http://schemas.microsoft.com/office/infopath/2007/PartnerControls"/>
    <ds:schemaRef ds:uri="5be7b9e8-b6d5-4c5b-b5e2-73fe756bfb0a"/>
    <ds:schemaRef ds:uri="http://schemas.microsoft.com/office/2006/metadata/properties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BECC79B-6A26-4FAB-9034-859E0E3522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254128-6B6B-45B9-A200-A428333589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9da364-5bd6-4856-b54f-296f95f3dc71"/>
    <ds:schemaRef ds:uri="7fe59f34-55a4-4ccc-9a2c-36cfcecf2037"/>
    <ds:schemaRef ds:uri="f56f2f5c-3d56-4d70-9022-3d712eea6f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 para MIAD Virtual 2021</Template>
  <TotalTime>23421</TotalTime>
  <Words>630</Words>
  <Application>Microsoft Macintosh PowerPoint</Application>
  <PresentationFormat>Custom</PresentationFormat>
  <Paragraphs>96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Antenna Bold</vt:lpstr>
      <vt:lpstr>Antenna Light</vt:lpstr>
      <vt:lpstr>Antenna Regular</vt:lpstr>
      <vt:lpstr>Arial</vt:lpstr>
      <vt:lpstr>Calibri</vt:lpstr>
      <vt:lpstr>Cambria Math</vt:lpstr>
      <vt:lpstr>Rockwell</vt:lpstr>
      <vt:lpstr>Wingdings</vt:lpstr>
      <vt:lpstr>Para recursos en general</vt:lpstr>
      <vt:lpstr>Encabezados y cierre</vt:lpstr>
      <vt:lpstr>Diseño para Videos</vt:lpstr>
      <vt:lpstr>1_Encabezados y cierre</vt:lpstr>
      <vt:lpstr>1_Para recursos en general</vt:lpstr>
      <vt:lpstr>1_Diseño para Videos</vt:lpstr>
      <vt:lpstr>PowerPoint Presentation</vt:lpstr>
      <vt:lpstr>Machine Learning y Procesamiento de Lenguaje Natural</vt:lpstr>
      <vt:lpstr>Clase de hoy</vt:lpstr>
      <vt:lpstr>Llamados a un LLM</vt:lpstr>
      <vt:lpstr>Retrieval-Augmented Generation (RAG)</vt:lpstr>
      <vt:lpstr>Retrieval-Augmented Generation (RAG)</vt:lpstr>
      <vt:lpstr>Dada una pregunta: ¿cómo se escogen los documentos “relevantes”?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Astrid Johanna Bernal Rueda</dc:creator>
  <cp:lastModifiedBy>David Zarruk</cp:lastModifiedBy>
  <cp:revision>65</cp:revision>
  <dcterms:created xsi:type="dcterms:W3CDTF">2021-05-20T22:41:38Z</dcterms:created>
  <dcterms:modified xsi:type="dcterms:W3CDTF">2025-05-23T01:29:23Z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2020-09-16T00:00:00Z</vt:filetime>
  </property>
  <property fmtid="{D5CDD505-2E9C-101B-9397-08002B2CF9AE}" pid="3" name="Creator">
    <vt:lpwstr>Adobe Illustrator 24.0 (Windows)</vt:lpwstr>
  </property>
  <property fmtid="{D5CDD505-2E9C-101B-9397-08002B2CF9AE}" pid="4" name="LastSaved">
    <vt:filetime>2020-09-16T00:00:00Z</vt:filetime>
  </property>
  <property fmtid="{D5CDD505-2E9C-101B-9397-08002B2CF9AE}" pid="5" name="ContentTypeId">
    <vt:lpwstr>0x010100F0B337A07470EA4D815EAD85B02F9412</vt:lpwstr>
  </property>
</Properties>
</file>

<file path=docProps/thumbnail.jpeg>
</file>